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8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9" r:id="rId34"/>
    <p:sldId id="290" r:id="rId35"/>
  </p:sldIdLst>
  <p:sldSz cx="9144000" cy="6858000" type="screen4x3"/>
  <p:notesSz cx="6858000" cy="9144000"/>
  <p:custShowLst>
    <p:custShow name="Προσαρμοσμένη προβολή 1" id="0">
      <p:sldLst>
        <p:sld r:id="rId2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0855-8F2F-4B45-90B5-C6496739C76A}" type="datetimeFigureOut">
              <a:rPr lang="el-GR" smtClean="0"/>
              <a:pPr/>
              <a:t>19/4/2019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11A2-4573-421D-87D1-66C3CABE30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929;&#917;&#925;&#913;\Desktop\Role%20Models\&#925;&#964;&#940;&#957;&#953;&#949;&#955;%20&#915;&#954;&#972;&#955;&#956;&#945;&#957;-%20&#963;&#965;&#957;&#945;&#953;&#963;&#952;&#951;&#956;&#945;&#964;&#953;&#954;&#942;%20&#957;&#959;&#951;&#956;&#959;&#963;&#973;&#957;&#951;%20(320%20%20kbps)%20(MP3YouTu.be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Ντάνιελ Γκόλμαν- συναισθηματική νοημοσύνη (320  kbps) (MP3YouTu.b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pic>
        <p:nvPicPr>
          <p:cNvPr id="6" name="Picture 2" descr="ÎÏÎ¿ÏÎ­Î»ÎµÏÎ¼Î± ÎµÎ¹ÎºÏÎ½Î±Ï Î³Î¹Î± ÏÏÎ¿Î»ÎµÎ¯Î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14489"/>
            <a:ext cx="6863578" cy="5143512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dirty="0" smtClean="0"/>
              <a:t>Λόγοι για να πηγαίνω σχολείο…</a:t>
            </a:r>
            <a:endParaRPr lang="el-GR" sz="4800" dirty="0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ÎÏÎ¿ÏÎ­Î»ÎµÏÎ¼Î± ÎµÎ¹ÎºÏÎ½Î±Ï Î³Î¹Î± ÏÎ½ÎµÎ¹Ï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5"/>
            <a:ext cx="9144000" cy="128588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14800" b="1" dirty="0" smtClean="0">
                <a:solidFill>
                  <a:srgbClr val="C00000"/>
                </a:solidFill>
              </a:rPr>
              <a:t>Για να εκπληρώσω το όνειρά μου!</a:t>
            </a:r>
            <a:endParaRPr lang="el-GR" sz="1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ÎÏÎ¿ÏÎ­Î»ÎµÏÎ¼Î± ÎµÎ¹ÎºÏÎ½Î±Ï Î³Î¹Î± ÎµÎºÎ´ÏÎ¿Î¼Î­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"/>
            <a:ext cx="9144000" cy="17144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5200" b="1" dirty="0" smtClean="0"/>
              <a:t>Για να συμμετέχω σε προγράμματα και εκδρομές!</a:t>
            </a:r>
            <a:endParaRPr lang="el-GR" sz="52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ÎÏÎ¿ÏÎ­Î»ÎµÏÎ¼Î± ÎµÎ¹ÎºÏÎ½Î±Ï Î³Î¹Î± Î¸Î±ÏÎ¼Î±ÏÎ¼ÏÏ ÏÏÎ¿Ï ÏÎ¿ÏÏ Î´Î±ÏÎºÎ¬Î»Î¿Ï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577"/>
            <a:ext cx="9144000" cy="6881577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786190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5400" b="1" dirty="0" smtClean="0">
                <a:solidFill>
                  <a:srgbClr val="C00000"/>
                </a:solidFill>
              </a:rPr>
              <a:t>Για να αποκτήσω πρότυπα!</a:t>
            </a:r>
            <a:endParaRPr lang="el-GR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ÎÏÎ¿ÏÎ­Î»ÎµÏÎ¼Î± ÎµÎ¹ÎºÏÎ½Î±Ï Î³Î¹Î± ÏÏÏÏÏÏ ÏÎ¿Î»Î¯ÏÎ·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el-GR" sz="4800" b="1" dirty="0" smtClean="0"/>
              <a:t>Για να γίνω σωστός πολίτης!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ÏÎ¿ÏÎ­Î»ÎµÏÎ¼Î± ÎµÎ¹ÎºÏÎ½Î±Ï Î³Î¹Î± Î´Î¿ÏÎ»ÎµÎ¯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" y="0"/>
            <a:ext cx="9144016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4400" b="1" dirty="0"/>
          </a:p>
          <a:p>
            <a:pPr algn="ctr">
              <a:buNone/>
            </a:pPr>
            <a:endParaRPr lang="el-GR" sz="4400" b="1" dirty="0" smtClean="0"/>
          </a:p>
          <a:p>
            <a:pPr algn="ctr">
              <a:buNone/>
            </a:pPr>
            <a:endParaRPr lang="el-GR" sz="4400" b="1" dirty="0"/>
          </a:p>
          <a:p>
            <a:pPr algn="ctr">
              <a:buNone/>
            </a:pPr>
            <a:r>
              <a:rPr lang="el-GR" sz="5400" b="1" dirty="0" smtClean="0"/>
              <a:t>Για να μάθω να δουλεύω μεθοδικά!</a:t>
            </a:r>
            <a:endParaRPr lang="el-GR" sz="5400" b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ÎÏÎ¿ÏÎ­Î»ÎµÏÎ¼Î± ÎµÎ¹ÎºÏÎ½Î±Ï Î³Î¹Î± Î±ÏÏÎºÏÎ·ÏÎ· ÏÎ¯ÏÎ»ÏÎ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5400" b="1" dirty="0" smtClean="0">
                <a:solidFill>
                  <a:srgbClr val="FFFF00"/>
                </a:solidFill>
              </a:rPr>
              <a:t>Για απόκτηση τίτλων!</a:t>
            </a:r>
            <a:endParaRPr lang="el-G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ÏÎ¿ÏÎ­Î»ÎµÏÎ¼Î± ÎµÎ¹ÎºÏÎ½Î±Ï Î³Î¹Î± Î· Î´ÏÎ½Î±Î¼Î· ÏÎ¿Ï Î»ÏÎ³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" y="0"/>
            <a:ext cx="9108307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400" b="1" dirty="0" smtClean="0"/>
              <a:t>Για να έχει δύναμη ο λόγος μου!</a:t>
            </a:r>
            <a:endParaRPr lang="el-GR" sz="44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Î¿Î¼Î±Î´Î¹ÎºÏÏÎ·Ï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637"/>
            <a:ext cx="9286890" cy="6882637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5259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sz="4800" b="1" dirty="0" smtClean="0">
                <a:solidFill>
                  <a:srgbClr val="FFFF00"/>
                </a:solidFill>
              </a:rPr>
              <a:t>Για να αποκτήσω δεξιότητες συνεργασίας και ομαδικότητας!</a:t>
            </a:r>
            <a:endParaRPr lang="el-G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ÎÏÎ¿ÏÎ­Î»ÎµÏÎ¼Î± ÎµÎ¹ÎºÏÎ½Î±Ï Î³Î¹Î± Î±Î½Î¬ÏÏÏÎ¾Î· Î»ÏÎ³Î¿Ï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5329"/>
            <a:ext cx="9144000" cy="6913329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sz="4800" b="1" dirty="0" smtClean="0"/>
          </a:p>
          <a:p>
            <a:pPr>
              <a:buNone/>
            </a:pPr>
            <a:r>
              <a:rPr lang="el-GR" sz="4800" b="1" dirty="0" smtClean="0"/>
              <a:t>Για ανάπτυξη του λόγου μου!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Λόγοι για να σταματήσω το σχολείο…</a:t>
            </a:r>
            <a:endParaRPr lang="el-GR" sz="4000" b="1" dirty="0"/>
          </a:p>
        </p:txBody>
      </p:sp>
      <p:pic>
        <p:nvPicPr>
          <p:cNvPr id="16386" name="Picture 2" descr="ÎÏÎ¿ÏÎ­Î»ÎµÏÎ¼Î± ÎµÎ¹ÎºÏÎ½Î±Ï Î³Î¹Î± Î»ÏÎ³Î¿Î¹ Î³Î¹Î± Î½Î± ÏÏÎ±Î¼Î±ÏÎ®ÏÏ ÏÎ¿ ÏÏÎ¿Î»ÎµÎ¯Î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9"/>
            <a:ext cx="9144000" cy="509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ÎÏÎ¿ÏÎ­Î»ÎµÏÎ¼Î± ÎµÎ¹ÎºÏÎ½Î±Ï Î³Î¹Î± ÏÏÎ¿ÏÎ´Î­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529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5400" b="1" dirty="0" smtClean="0"/>
              <a:t>Για σπουδές!</a:t>
            </a:r>
            <a:endParaRPr lang="el-GR" sz="54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ÎÏÎ¿ÏÎ­Î»ÎµÏÎ¼Î± ÎµÎ¹ÎºÏÎ½Î±Ï Î³Î¹Î± Î¬Î³ÏÎ¿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4800" b="1" dirty="0" smtClean="0"/>
              <a:t>Πιεστικό πρόγραμμα…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ÎÏÎ¿ÏÎ­Î»ÎµÏÎ¼Î± ÎµÎ¹ÎºÏÎ½Î±Ï Î³Î¹Î± Î¿Î¹ÎºÎ¿Î½Î¿Î¼Î¹ÎºÎ¬ ÏÏÎ¿Î²Î»Î®Î¼Î±Ï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r">
              <a:buNone/>
            </a:pPr>
            <a:r>
              <a:rPr lang="el-GR" sz="5400" b="1" dirty="0" smtClean="0"/>
              <a:t>Οικονομικές δυσκολίες…</a:t>
            </a:r>
            <a:endParaRPr lang="el-GR" sz="5400" b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0"/>
            <a:ext cx="3619500" cy="6858000"/>
          </a:xfrm>
          <a:prstGeom prst="rect">
            <a:avLst/>
          </a:prstGeom>
          <a:noFill/>
        </p:spPr>
      </p:pic>
      <p:pic>
        <p:nvPicPr>
          <p:cNvPr id="2050" name="Picture 2" descr="ÎÏÎ¿ÏÎ­Î»ÎµÏÎ¼Î± ÎµÎ¹ÎºÏÎ½Î±Ï Î³Î¹Î± Î½ÏÏÏÎ¹Î¼Î¿ Î³Î¹Î± ÏÏÎ¿Î»ÎµÎ¯Î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4" y="0"/>
            <a:ext cx="3643314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sz="4800" b="1" dirty="0" smtClean="0"/>
              <a:t>Το καθημερινό ντύσιμο…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ÎÏÎ¿ÏÎ­Î»ÎµÏÎ¼Î± ÎµÎ¹ÎºÏÎ½Î±Ï Î³Î¹Î± ÏÏÏÎ¹Î½Ï Î¾ÏÏÎ½Î·Î¼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pPr algn="r">
              <a:buNone/>
            </a:pPr>
            <a:r>
              <a:rPr lang="el-GR" sz="5400" b="1" dirty="0" smtClean="0"/>
              <a:t>Πρωινό ξύπνημα…</a:t>
            </a:r>
            <a:endParaRPr lang="el-GR" sz="5400" b="1" dirty="0"/>
          </a:p>
        </p:txBody>
      </p:sp>
      <p:sp>
        <p:nvSpPr>
          <p:cNvPr id="12290" name="AutoShape 2" descr="ÎÏÎ¿ÏÎ­Î»ÎµÏÎ¼Î± ÎµÎ¹ÎºÏÎ½Î±Ï Î³Î¹Î± ÏÏÏÎ¹Î½Ï Î¾ÏÏÎ½Î·Î¼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r>
              <a:rPr lang="el-GR" sz="6000" b="1" dirty="0" smtClean="0"/>
              <a:t>Γάμος…</a:t>
            </a:r>
            <a:endParaRPr lang="el-GR" sz="60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ÎÏÎ¿ÏÎ­Î»ÎµÏÎ¼Î± ÎµÎ¹ÎºÏÎ½Î±Ï Î³Î¹Î± ÎµÎ³ÎºÏÎ¼Î¿ÏÏÎ½Î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97"/>
            <a:ext cx="9144000" cy="6868598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5400" b="1" dirty="0" smtClean="0"/>
              <a:t>Εγκυμοσύνη…</a:t>
            </a:r>
            <a:endParaRPr lang="el-GR" sz="5400" b="1" dirty="0"/>
          </a:p>
        </p:txBody>
      </p:sp>
      <p:sp>
        <p:nvSpPr>
          <p:cNvPr id="10242" name="AutoShape 2" descr="ÎÏÎ¿ÏÎ­Î»ÎµÏÎ¼Î± ÎµÎ¹ÎºÏÎ½Î±Ï Î³Î¹Î± ÎµÎ³ÎºÏÎ¼Î¿ÏÏÎ½Î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ÎÏÎ¿ÏÎ­Î»ÎµÏÎ¼Î± ÎµÎ¹ÎºÏÎ½Î±Ï Î³Î¹Î± Î²Î±ÏÎ¹Î­Î¼Î±Î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7"/>
            <a:ext cx="9144000" cy="6860147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el-GR" sz="6000" b="1" dirty="0" smtClean="0"/>
              <a:t>Βαριέμαι…</a:t>
            </a:r>
            <a:endParaRPr lang="el-GR" sz="6000" b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ÎÏÎ¿ÏÎ­Î»ÎµÏÎ¼Î± ÎµÎ¹ÎºÏÎ½Î±Ï Î³Î¹Î± ÎµÎ½Î´Î¿Î¿Î¹ÎºÎ¿Î³ÎµÎ½ÎµÎ¹Î±ÎºÎ¬ ÏÏÎ¿Î²Î»Î®Î¼Î±ÏÎ± ÏÏÎ¿Î²Î»Î®Î¼Î±Ï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</a:t>
            </a:r>
            <a:r>
              <a:rPr lang="el-GR" sz="4800" b="1" dirty="0" smtClean="0">
                <a:solidFill>
                  <a:srgbClr val="C00000"/>
                </a:solidFill>
              </a:rPr>
              <a:t>Ενδοοικογενειακά προβλήματα…</a:t>
            </a:r>
            <a:endParaRPr lang="el-GR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ÎÏÎ¿ÏÎ­Î»ÎµÏÎ¼Î± ÎµÎ¹ÎºÏÎ½Î±Ï Î³Î¹Î± ÏÏÏÎ¿Î»Î¿Î³Î¹ÎºÎ¬ ÏÏÎ¿Î²Î»Î®Î¼Î±Ï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sz="5400" b="1" dirty="0" smtClean="0"/>
          </a:p>
          <a:p>
            <a:pPr algn="r">
              <a:buNone/>
            </a:pPr>
            <a:r>
              <a:rPr lang="el-GR" sz="5400" b="1" dirty="0" smtClean="0"/>
              <a:t>Ψυχολογικά προβλήματα…</a:t>
            </a:r>
            <a:endParaRPr lang="el-GR" sz="5400" b="1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ÎÏÎ¿ÏÎ­Î»ÎµÏÎ¼Î± ÎµÎ¹ÎºÏÎ½Î±Ï Î³Î¹Î± Î¼ÏÎ¿ÏÎ»Î¹Î½Î³Î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</a:t>
            </a:r>
            <a:endParaRPr lang="el-GR" dirty="0" smtClean="0"/>
          </a:p>
          <a:p>
            <a:pPr algn="ctr"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Bullying…</a:t>
            </a:r>
            <a:endParaRPr lang="el-G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ÎÏÎ¿ÏÎ­Î»ÎµÏÎ¼Î± ÎµÎ¹ÎºÏÎ½Î±Ï Î³Î¹Î± Î¼Î­Î»Î»Î¿Î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5400" b="1" dirty="0" smtClean="0"/>
              <a:t>Για ένα καλύτερο μέλλον!</a:t>
            </a:r>
            <a:endParaRPr lang="el-GR" sz="5400" b="1" dirty="0"/>
          </a:p>
        </p:txBody>
      </p:sp>
      <p:sp>
        <p:nvSpPr>
          <p:cNvPr id="32770" name="AutoShape 2" descr="ÎÏÎ¿ÏÎ­Î»ÎµÏÎ¼Î± ÎµÎ¹ÎºÏÎ½Î±Ï Î³Î¹Î± Î¼Î­Î»Î»Î¿Î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ÎÏÎ¿ÏÎ­Î»ÎµÏÎ¼Î± ÎµÎ¹ÎºÏÎ½Î±Ï Î³Î¹Î± ÏÏÎ¿Î²Î»Î®Î¼Î±ÏÎ± ÎµÏÎ¹ÎºÎ¿Î¹Î½ÏÎ½Î¯Î±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4400" b="1" dirty="0" smtClean="0"/>
              <a:t>Προβλήματα επικοινωνίας μαθητών με καθηγητές…</a:t>
            </a:r>
            <a:endParaRPr lang="el-GR" sz="4400" b="1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ÎÏÎ¿ÏÎ­Î»ÎµÏÎ¼Î± ÎµÎ¹ÎºÏÎ½Î±Ï Î³Î¹Î± Î±ÏÎ¿ÏÏÏÎ¯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4800" b="1" dirty="0" smtClean="0"/>
              <a:t>Ματαιοδοξία … αίσθημα ότι θα αποτύχω…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ÎÏÎ¿ÏÎ­Î»ÎµÏÎ¼Î± ÎµÎ¹ÎºÏÎ½Î±Ï Î³Î¹Î± Î¿Î¹ÎºÎ¿Î³ÎµÎ½ÎµÎ¹Î±ÎºÏ ÏÎµÏÎ¹Î²Î¬Î»Î»Î¿Î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r>
              <a:rPr lang="el-GR" sz="4400" b="1" dirty="0" smtClean="0"/>
              <a:t>Μη παρακίνηση από το οικογενειακό περιβάλλον…</a:t>
            </a:r>
            <a:endParaRPr lang="el-GR" sz="4400" b="1" dirty="0"/>
          </a:p>
        </p:txBody>
      </p:sp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Î¬Î³ÏÎ¿Ï ÎµÎ¾ÎµÏÎ¬ÏÎµÏÎ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6000" b="1" dirty="0" smtClean="0"/>
              <a:t>Το άγχος των εξετάσεων…</a:t>
            </a:r>
            <a:endParaRPr lang="el-GR" sz="6000" b="1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l-GR" b="1" dirty="0" smtClean="0"/>
              <a:t>Η εξέλιξή μας … στο χέρι μας!!!</a:t>
            </a:r>
            <a:endParaRPr lang="el-GR" b="1" dirty="0"/>
          </a:p>
        </p:txBody>
      </p:sp>
      <p:pic>
        <p:nvPicPr>
          <p:cNvPr id="48130" name="Picture 2" descr="ÎÏÎ¿ÏÎ­Î»ÎµÏÎ¼Î± ÎµÎ¹ÎºÏÎ½Î±Ï Î³Î¹Î± ÏÏÎ¿Î³ÏÎ±Î¼Î¼Î± Î¶ÏÎ®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391400" cy="446245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786314" y="5286388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Σας ευχαριστούμε πολύ!!!</a:t>
            </a:r>
            <a:endParaRPr lang="el-GR" sz="3200" b="1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7" y="0"/>
            <a:ext cx="9131614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sz="5400" b="1" dirty="0" smtClean="0">
                <a:solidFill>
                  <a:srgbClr val="FF0000"/>
                </a:solidFill>
              </a:rPr>
              <a:t>Για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sz="5400" b="1" dirty="0" smtClean="0">
                <a:solidFill>
                  <a:srgbClr val="FF0000"/>
                </a:solidFill>
              </a:rPr>
              <a:t>διερεύνηση πνευματικών οριζόντων!</a:t>
            </a:r>
            <a:endParaRPr lang="el-GR" sz="5400" b="1" dirty="0">
              <a:solidFill>
                <a:srgbClr val="FF0000"/>
              </a:solidFill>
            </a:endParaRPr>
          </a:p>
        </p:txBody>
      </p:sp>
      <p:sp>
        <p:nvSpPr>
          <p:cNvPr id="31746" name="AutoShape 2" descr="ÎÏÎ¿ÏÎ­Î»ÎµÏÎ¼Î± ÎµÎ¹ÎºÏÎ½Î±Ï Î³Î¹Î± ÏÎ½ÎµÏÎ¼Î±ÏÎ¹ÎºÏÏ Î¿ÏÎ¯Î¶Î¿Î½ÏÎ±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1748" name="AutoShape 4" descr="ÎÏÎ¿ÏÎ­Î»ÎµÏÎ¼Î± ÎµÎ¹ÎºÏÎ½Î±Ï Î³Î¹Î± ÏÎ½ÎµÏÎ¼Î±ÏÎ¹ÎºÏÏ Î¿ÏÎ¯Î¶Î¿Î½ÏÎ±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ÎÏÎ¿ÏÎ­Î»ÎµÏÎ¼Î± ÎµÎ¹ÎºÏÎ½Î±Ï Î³Î¹Î± ÏÏÎ¿Î³ÏÎ±Î¼Î¼Î±ÏÎ¹ÏÎ¼Ï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sz="4800" b="1" dirty="0" smtClean="0"/>
          </a:p>
          <a:p>
            <a:pPr algn="ctr">
              <a:buNone/>
            </a:pPr>
            <a:endParaRPr lang="el-GR" sz="4800" b="1" dirty="0"/>
          </a:p>
          <a:p>
            <a:pPr algn="ctr">
              <a:buNone/>
            </a:pPr>
            <a:r>
              <a:rPr lang="el-GR" sz="4800" b="1" dirty="0" smtClean="0">
                <a:solidFill>
                  <a:srgbClr val="C00000"/>
                </a:solidFill>
              </a:rPr>
              <a:t>Για μια προγραμματισμένη ζωή!</a:t>
            </a:r>
            <a:endParaRPr lang="el-GR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ÎÏÎ¿ÏÎ­Î»ÎµÏÎ¼Î± ÎµÎ¹ÎºÏÎ½Î±Ï Î³Î¹Î± Î±Î½ÎµÎ¾Î±ÏÏÎ·ÏÎ¯Î± ÎºÎ±Î¹ Î±ÏÏÎ¿Î½Î¿Î¼Î¯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376873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4800" b="1" dirty="0" smtClean="0"/>
              <a:t>Για απόκτηση ανεξαρτησίας και αυτονομίας!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ÎÏÎ¿ÏÎ­Î»ÎµÏÎ¼Î± ÎµÎ¹ÎºÏÎ½Î±Ï Î³Î¹Î± ÎºÎ¿Î¹Î½ÏÎ½Î¹ÎºÎ¿ÏÎ¿Î¯Î·Ï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155"/>
            <a:ext cx="9144000" cy="6772846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5400" b="1" dirty="0" smtClean="0"/>
              <a:t>Για κοινωνικοποίηση!</a:t>
            </a:r>
            <a:endParaRPr lang="el-GR" sz="5400" b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ÎÏÎ¿ÏÎ­Î»ÎµÏÎ¼Î± ÎµÎ¹ÎºÏÎ½Î±Ï Î³Î¹Î± Î³Î½ÏÏÎµÎ¹Ï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sz="4800" b="1" dirty="0" smtClean="0"/>
          </a:p>
          <a:p>
            <a:pPr algn="ctr">
              <a:buNone/>
            </a:pPr>
            <a:r>
              <a:rPr lang="el-GR" sz="4800" b="1" dirty="0" smtClean="0">
                <a:solidFill>
                  <a:srgbClr val="C00000"/>
                </a:solidFill>
              </a:rPr>
              <a:t>Για απόκτηση γνώσεων!</a:t>
            </a:r>
            <a:endParaRPr lang="el-GR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ÎÏÎ¿ÏÎ­Î»ÎµÏÎ¼Î± ÎµÎ¹ÎºÏÎ½Î±Ï Î³Î¹Î± ÏÏÏÏÎ¿Î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643182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4800" b="1" dirty="0" smtClean="0"/>
              <a:t>Για να βάζω στόχους!</a:t>
            </a:r>
            <a:endParaRPr lang="el-GR" sz="4800" b="1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174</Words>
  <Application>Microsoft Office PowerPoint</Application>
  <PresentationFormat>Προβολή στην οθόνη (4:3)</PresentationFormat>
  <Paragraphs>112</Paragraphs>
  <Slides>34</Slides>
  <Notes>0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  <vt:variant>
        <vt:lpstr>Προσαρμοσμένες προβολές</vt:lpstr>
      </vt:variant>
      <vt:variant>
        <vt:i4>1</vt:i4>
      </vt:variant>
    </vt:vector>
  </HeadingPairs>
  <TitlesOfParts>
    <vt:vector size="3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Λόγοι για να σταματήσω το σχολείο…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Η εξέλιξή μας … στο χέρι μας!!!</vt:lpstr>
      <vt:lpstr>Προσαρμοσμένη προβολή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ΡΕΝΑ</dc:creator>
  <cp:lastModifiedBy>ΡΕΝΑ</cp:lastModifiedBy>
  <cp:revision>27</cp:revision>
  <dcterms:created xsi:type="dcterms:W3CDTF">2019-04-19T06:47:10Z</dcterms:created>
  <dcterms:modified xsi:type="dcterms:W3CDTF">2019-04-19T15:01:37Z</dcterms:modified>
</cp:coreProperties>
</file>