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0" r:id="rId3"/>
    <p:sldId id="277" r:id="rId4"/>
    <p:sldId id="261" r:id="rId5"/>
    <p:sldId id="263" r:id="rId6"/>
    <p:sldId id="280" r:id="rId7"/>
    <p:sldId id="281" r:id="rId8"/>
    <p:sldId id="265" r:id="rId9"/>
    <p:sldId id="267" r:id="rId10"/>
    <p:sldId id="272" r:id="rId11"/>
    <p:sldId id="282" r:id="rId12"/>
    <p:sldId id="283" r:id="rId13"/>
    <p:sldId id="284" r:id="rId14"/>
    <p:sldId id="285" r:id="rId15"/>
    <p:sldId id="286" r:id="rId16"/>
    <p:sldId id="287" r:id="rId17"/>
    <p:sldId id="27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BB217-ADEC-43C5-904C-25C490738F85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27E9C-A8BE-4499-86B8-9844D0040E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27E9C-A8BE-4499-86B8-9844D0040EC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1B89-D810-4B4B-9267-99D39EC1E25E}" type="datetimeFigureOut">
              <a:rPr lang="el-GR" smtClean="0"/>
              <a:pPr/>
              <a:t>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8EDD-368F-4896-89DB-81ADF4B930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pPr marL="538163" indent="-538163"/>
            <a:r>
              <a:rPr lang="el-GR" b="1" u="sng" dirty="0" smtClean="0"/>
              <a:t>Γενικό Λύκειο Σούδας</a:t>
            </a:r>
            <a:r>
              <a:rPr lang="en-US" b="1" u="sng" dirty="0" smtClean="0"/>
              <a:t> </a:t>
            </a:r>
            <a:endParaRPr lang="el-GR" b="1" u="sng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752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  Πιλοτικό πρόγραμμα </a:t>
            </a:r>
            <a:r>
              <a:rPr lang="en-GB" sz="4000" b="1" dirty="0" smtClean="0">
                <a:solidFill>
                  <a:schemeClr val="tx1"/>
                </a:solidFill>
              </a:rPr>
              <a:t>Role Models</a:t>
            </a:r>
            <a:r>
              <a:rPr lang="el-GR" sz="4000" b="1" dirty="0" smtClean="0">
                <a:solidFill>
                  <a:schemeClr val="tx1"/>
                </a:solidFill>
              </a:rPr>
              <a:t> (Θετικά πρότυπα)</a:t>
            </a:r>
          </a:p>
          <a:p>
            <a:r>
              <a:rPr lang="el-GR" sz="4000" b="1" i="1" dirty="0" smtClean="0">
                <a:solidFill>
                  <a:schemeClr val="tx1"/>
                </a:solidFill>
              </a:rPr>
              <a:t>«Φτάσε όπου δεν μπορείς»</a:t>
            </a:r>
          </a:p>
          <a:p>
            <a:r>
              <a:rPr lang="el-GR" sz="4000" b="1" dirty="0" smtClean="0">
                <a:solidFill>
                  <a:schemeClr val="tx1"/>
                </a:solidFill>
              </a:rPr>
              <a:t>Σχολικό Έτος 2018-19</a:t>
            </a:r>
            <a:endParaRPr lang="en-GB" sz="4000" b="1" dirty="0" smtClean="0">
              <a:solidFill>
                <a:schemeClr val="tx1"/>
              </a:solidFill>
            </a:endParaRPr>
          </a:p>
          <a:p>
            <a:r>
              <a:rPr lang="el-GR" sz="4000" b="1" dirty="0" smtClean="0">
                <a:solidFill>
                  <a:schemeClr val="tx1"/>
                </a:solidFill>
              </a:rPr>
              <a:t>Τμήμα Α’1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Role Models </a:t>
            </a:r>
            <a:r>
              <a:rPr lang="el-GR" sz="4000" b="1" dirty="0" smtClean="0"/>
              <a:t>της τοπικής κοινωνίας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indent="0">
              <a:buNone/>
            </a:pPr>
            <a:r>
              <a:rPr lang="el-GR" dirty="0" smtClean="0"/>
              <a:t>Φέτος αναζητήσαμε ως πρότυπο άτομο από την τοπική κοινωνία, που κατάφερε να ξεπεράσει τις δυσκολίες, να συνεχίσει τις σπουδές του και σήμερα να διανύει μια επιτυχημένη επαγγελματική και κοινωνική πορεία      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Μια ξεχωριστή γνωριμία στην τάξη μας!</a:t>
            </a:r>
            <a:endParaRPr lang="el-G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Και όμως δεν το έβαλε κάτω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l-GR" dirty="0" smtClean="0"/>
              <a:t>Σπούδασε γιατί :</a:t>
            </a:r>
          </a:p>
          <a:p>
            <a:pPr marL="514350" indent="-514350">
              <a:buAutoNum type="arabicPeriod"/>
            </a:pPr>
            <a:r>
              <a:rPr lang="el-GR" dirty="0" smtClean="0"/>
              <a:t>Διέθετε δύναμη ψυχής </a:t>
            </a:r>
          </a:p>
          <a:p>
            <a:pPr marL="514350" indent="-514350">
              <a:buAutoNum type="arabicPeriod"/>
            </a:pPr>
            <a:r>
              <a:rPr lang="el-GR" dirty="0" smtClean="0"/>
              <a:t>Ήθελε να σπάσει το όριο των προσδοκιών των άλλων για αυτόν.</a:t>
            </a:r>
          </a:p>
          <a:p>
            <a:pPr marL="514350" indent="-514350">
              <a:buAutoNum type="arabicPeriod"/>
            </a:pPr>
            <a:r>
              <a:rPr lang="el-GR" dirty="0" smtClean="0"/>
              <a:t>Είχε ξεκάθαρους στόχους και δεν έπαυσε ποτέ να ονειρεύεται. </a:t>
            </a:r>
          </a:p>
          <a:p>
            <a:pPr marL="514350" indent="-514350">
              <a:buAutoNum type="arabicPeriod"/>
            </a:pPr>
            <a:r>
              <a:rPr lang="el-GR" dirty="0" smtClean="0"/>
              <a:t>Είχε ως όπλο του το διάβασμα και την αυτομόρφωση.                        </a:t>
            </a:r>
          </a:p>
          <a:p>
            <a:pPr marL="514350" indent="-51435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Κέντρο Παιδικής Μέριμνας Αρρένων Χανιών (1924 έως …)</a:t>
            </a:r>
            <a:endParaRPr lang="el-GR" b="1" dirty="0"/>
          </a:p>
        </p:txBody>
      </p:sp>
      <p:pic>
        <p:nvPicPr>
          <p:cNvPr id="5" name="4 - Θέση περιεχομένου" descr="κατάλογ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01" y="1500174"/>
            <a:ext cx="7012824" cy="50492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ΟΧΙ</a:t>
            </a:r>
            <a:r>
              <a:rPr lang="el-GR" b="1" dirty="0" smtClean="0"/>
              <a:t> στα</a:t>
            </a:r>
            <a:r>
              <a:rPr lang="en-GB" b="1" dirty="0" smtClean="0"/>
              <a:t> Models-</a:t>
            </a:r>
            <a:r>
              <a:rPr lang="el-GR" b="1" dirty="0" smtClean="0"/>
              <a:t>είδωλα της </a:t>
            </a:r>
            <a:r>
              <a:rPr lang="en-GB" b="1" dirty="0" smtClean="0"/>
              <a:t>TV.</a:t>
            </a:r>
            <a:endParaRPr lang="el-GR" b="1" dirty="0"/>
          </a:p>
        </p:txBody>
      </p:sp>
      <p:pic>
        <p:nvPicPr>
          <p:cNvPr id="6" name="5 - Θέση περιεχομένου" descr="IMG_20190428_232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286676" cy="546500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b="1" u="sng" dirty="0" smtClean="0"/>
              <a:t>ΝΑΙ</a:t>
            </a:r>
            <a:r>
              <a:rPr lang="el-GR" b="1" dirty="0" smtClean="0"/>
              <a:t> στα Role Models της ζωής.</a:t>
            </a:r>
            <a:r>
              <a:rPr lang="el-GR" b="1" u="sng" dirty="0" smtClean="0"/>
              <a:t/>
            </a:r>
            <a:br>
              <a:rPr lang="el-GR" b="1" u="sng" dirty="0" smtClean="0"/>
            </a:br>
            <a:endParaRPr lang="el-GR" dirty="0"/>
          </a:p>
        </p:txBody>
      </p:sp>
      <p:pic>
        <p:nvPicPr>
          <p:cNvPr id="4" name="3 - Θέση περιεχομένου" descr="ROLE MOD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232150" cy="54241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Συμμετέχουν οι μαθητές 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 numCol="2">
            <a:normAutofit/>
          </a:bodyPr>
          <a:lstStyle/>
          <a:p>
            <a:pPr lvl="1">
              <a:buNone/>
            </a:pPr>
            <a:r>
              <a:rPr lang="el-GR" sz="1600" dirty="0" err="1" smtClean="0"/>
              <a:t>Αθητάκης</a:t>
            </a:r>
            <a:r>
              <a:rPr lang="el-GR" sz="1600" dirty="0" smtClean="0"/>
              <a:t> Γιώργος</a:t>
            </a:r>
          </a:p>
          <a:p>
            <a:pPr lvl="1">
              <a:buNone/>
            </a:pPr>
            <a:r>
              <a:rPr lang="el-GR" sz="1600" dirty="0" err="1" smtClean="0"/>
              <a:t>Αλεξανδράκης</a:t>
            </a:r>
            <a:r>
              <a:rPr lang="el-GR" sz="1600" dirty="0" smtClean="0"/>
              <a:t> Μανώλης</a:t>
            </a:r>
          </a:p>
          <a:p>
            <a:pPr lvl="1">
              <a:buNone/>
            </a:pPr>
            <a:r>
              <a:rPr lang="el-GR" sz="1600" dirty="0" smtClean="0"/>
              <a:t>Ανδρουλάκης Μανώλης</a:t>
            </a:r>
          </a:p>
          <a:p>
            <a:pPr lvl="1">
              <a:buNone/>
            </a:pPr>
            <a:r>
              <a:rPr lang="el-GR" sz="1600" dirty="0" err="1" smtClean="0"/>
              <a:t>Αντωνουσάκης</a:t>
            </a:r>
            <a:r>
              <a:rPr lang="el-GR" sz="1600" dirty="0" smtClean="0"/>
              <a:t> Μιχάλης</a:t>
            </a:r>
          </a:p>
          <a:p>
            <a:pPr lvl="1">
              <a:buNone/>
            </a:pPr>
            <a:r>
              <a:rPr lang="el-GR" sz="1600" dirty="0" smtClean="0"/>
              <a:t>Αποστολίδη Βασιλική</a:t>
            </a:r>
          </a:p>
          <a:p>
            <a:pPr lvl="1">
              <a:buNone/>
            </a:pPr>
            <a:r>
              <a:rPr lang="el-GR" sz="1600" dirty="0" smtClean="0"/>
              <a:t>Αράπι Τζέσικα </a:t>
            </a:r>
          </a:p>
          <a:p>
            <a:pPr lvl="1">
              <a:buNone/>
            </a:pPr>
            <a:r>
              <a:rPr lang="el-GR" sz="1600" dirty="0" smtClean="0"/>
              <a:t>Βαβουλάκη Ελένη</a:t>
            </a:r>
          </a:p>
          <a:p>
            <a:pPr lvl="1">
              <a:buNone/>
            </a:pPr>
            <a:r>
              <a:rPr lang="el-GR" sz="1600" dirty="0" err="1" smtClean="0"/>
              <a:t>Βαγιωνάκης</a:t>
            </a:r>
            <a:r>
              <a:rPr lang="el-GR" sz="1600" dirty="0" smtClean="0"/>
              <a:t> Γεράσιμος</a:t>
            </a:r>
          </a:p>
          <a:p>
            <a:pPr lvl="1">
              <a:buNone/>
            </a:pPr>
            <a:r>
              <a:rPr lang="el-GR" sz="1600" dirty="0" err="1" smtClean="0"/>
              <a:t>Βενετάκη</a:t>
            </a:r>
            <a:r>
              <a:rPr lang="el-GR" sz="1600" dirty="0" smtClean="0"/>
              <a:t> Ιωσηφίνα</a:t>
            </a:r>
          </a:p>
          <a:p>
            <a:pPr lvl="1">
              <a:buNone/>
            </a:pPr>
            <a:r>
              <a:rPr lang="el-GR" sz="1600" dirty="0" err="1" smtClean="0"/>
              <a:t>Βενετάκης</a:t>
            </a:r>
            <a:r>
              <a:rPr lang="el-GR" sz="1600" dirty="0" smtClean="0"/>
              <a:t> Γιώργος</a:t>
            </a:r>
          </a:p>
          <a:p>
            <a:pPr lvl="1">
              <a:buNone/>
            </a:pPr>
            <a:r>
              <a:rPr lang="el-GR" sz="1600" dirty="0" err="1" smtClean="0"/>
              <a:t>Βεργανελάκη</a:t>
            </a:r>
            <a:r>
              <a:rPr lang="el-GR" sz="1600" dirty="0" smtClean="0"/>
              <a:t> Ιωσηφίνα</a:t>
            </a:r>
          </a:p>
          <a:p>
            <a:pPr lvl="1">
              <a:buNone/>
            </a:pPr>
            <a:r>
              <a:rPr lang="el-GR" sz="1600" dirty="0" smtClean="0"/>
              <a:t>Βερύκιος Μιχάλης </a:t>
            </a:r>
          </a:p>
          <a:p>
            <a:pPr lvl="1">
              <a:buNone/>
            </a:pPr>
            <a:r>
              <a:rPr lang="el-GR" sz="1600" dirty="0" smtClean="0"/>
              <a:t>Γεωργακάκη Μεταξία </a:t>
            </a:r>
          </a:p>
          <a:p>
            <a:pPr lvl="1">
              <a:buNone/>
            </a:pPr>
            <a:r>
              <a:rPr lang="el-GR" sz="1600" dirty="0" smtClean="0"/>
              <a:t>Γεωργιακάκη Αναστασία </a:t>
            </a:r>
          </a:p>
          <a:p>
            <a:pPr lvl="1">
              <a:buNone/>
            </a:pPr>
            <a:r>
              <a:rPr lang="el-GR" sz="1600" dirty="0" err="1" smtClean="0"/>
              <a:t>Γκογκίδου</a:t>
            </a:r>
            <a:r>
              <a:rPr lang="el-GR" sz="1600" dirty="0" smtClean="0"/>
              <a:t> Μαρία</a:t>
            </a:r>
          </a:p>
          <a:p>
            <a:pPr lvl="1">
              <a:buNone/>
            </a:pPr>
            <a:r>
              <a:rPr lang="el-GR" sz="1600" dirty="0" err="1" smtClean="0"/>
              <a:t>Δερμιτζάκη</a:t>
            </a:r>
            <a:r>
              <a:rPr lang="el-GR" sz="1600" dirty="0" smtClean="0"/>
              <a:t> Ζωή</a:t>
            </a:r>
          </a:p>
          <a:p>
            <a:pPr lvl="1">
              <a:buNone/>
            </a:pPr>
            <a:r>
              <a:rPr lang="el-GR" sz="1600" dirty="0" err="1" smtClean="0"/>
              <a:t>Δερμιτζάκης</a:t>
            </a:r>
            <a:r>
              <a:rPr lang="el-GR" sz="1600" dirty="0" smtClean="0"/>
              <a:t> Μάνος</a:t>
            </a:r>
          </a:p>
          <a:p>
            <a:pPr lvl="1">
              <a:buNone/>
            </a:pPr>
            <a:r>
              <a:rPr lang="el-GR" sz="1600" dirty="0" err="1" smtClean="0"/>
              <a:t>Διαμαντάκη</a:t>
            </a:r>
            <a:r>
              <a:rPr lang="el-GR" sz="1600" dirty="0" smtClean="0"/>
              <a:t> Ελισάβετ</a:t>
            </a:r>
          </a:p>
          <a:p>
            <a:pPr lvl="1">
              <a:buNone/>
            </a:pPr>
            <a:r>
              <a:rPr lang="el-GR" sz="1600" dirty="0" smtClean="0"/>
              <a:t>Ελευθερίου Μαρία</a:t>
            </a:r>
          </a:p>
          <a:p>
            <a:pPr lvl="1">
              <a:buNone/>
            </a:pPr>
            <a:r>
              <a:rPr lang="el-GR" sz="1600" dirty="0" err="1" smtClean="0"/>
              <a:t>Καβαρλίνγκου</a:t>
            </a:r>
            <a:r>
              <a:rPr lang="el-GR" sz="1600" dirty="0" smtClean="0"/>
              <a:t> Ηλιάνα</a:t>
            </a:r>
          </a:p>
          <a:p>
            <a:pPr lvl="1">
              <a:buNone/>
            </a:pPr>
            <a:r>
              <a:rPr lang="el-GR" sz="1600" dirty="0" err="1" smtClean="0"/>
              <a:t>Κακατσάκη</a:t>
            </a:r>
            <a:r>
              <a:rPr lang="el-GR" sz="1600" dirty="0" smtClean="0"/>
              <a:t> Χριστίνα</a:t>
            </a:r>
          </a:p>
          <a:p>
            <a:pPr lvl="1">
              <a:buNone/>
            </a:pPr>
            <a:r>
              <a:rPr lang="el-GR" sz="1600" dirty="0" err="1" smtClean="0"/>
              <a:t>Καμισάκη</a:t>
            </a:r>
            <a:r>
              <a:rPr lang="el-GR" sz="1600" dirty="0" smtClean="0"/>
              <a:t> Αντωνία</a:t>
            </a:r>
          </a:p>
          <a:p>
            <a:pPr lvl="1">
              <a:buNone/>
            </a:pPr>
            <a:endParaRPr lang="el-GR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242694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29642" cy="1511288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Υπεύθυνοι καθηγητές:</a:t>
            </a:r>
            <a:br>
              <a:rPr lang="el-GR" sz="4000" b="1" dirty="0" smtClean="0"/>
            </a:br>
            <a:endParaRPr lang="el-GR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2000240"/>
            <a:ext cx="3917395" cy="39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2844" y="1928803"/>
            <a:ext cx="6715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dirty="0" smtClean="0"/>
              <a:t>Μαράκη Μαρία </a:t>
            </a:r>
          </a:p>
          <a:p>
            <a:pPr lvl="1"/>
            <a:r>
              <a:rPr lang="el-GR" sz="2400" dirty="0" smtClean="0"/>
              <a:t>Λαμπρινάκη Νεκταρία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Σχολική εγκατάλειψη- </a:t>
            </a:r>
            <a:br>
              <a:rPr lang="el-GR" b="1" dirty="0" smtClean="0"/>
            </a:br>
            <a:r>
              <a:rPr lang="el-GR" b="1" dirty="0" smtClean="0"/>
              <a:t>Ένα αγκάθι για τον πολιτισμό μας!!</a:t>
            </a:r>
            <a:endParaRPr lang="el-G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143380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28596" y="192880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Ξεκινώντας το πρόγραμμά μας δεν είχαμε συνειδητοποιήσει ότι κάποια παιδιά στη χώρα μας εγκαταλείπουν την υποχρεωτική εκπαίδευση, ούτε ότι το σχολείο δεν είναι αυτονόητο αγαθό για όλους τους μαθητές. Αυτή η διαπίστωση μας προξένησε θλίψη και έγινε η αφορμή για την εμβάθυνσή μας στο θέμα.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/>
              <a:t>Γιατί κάποιος μαθητής δυσκολεύεται να «χωρέσει» στο σχολείο;    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Δεν έχει υποστηρικτικό οικογενειακό περιβάλλον.</a:t>
            </a:r>
          </a:p>
          <a:p>
            <a:r>
              <a:rPr lang="el-GR" sz="3000" dirty="0" smtClean="0"/>
              <a:t>Νιώθει μόνος και αβοήθητος.</a:t>
            </a:r>
          </a:p>
          <a:p>
            <a:r>
              <a:rPr lang="el-GR" sz="3000" dirty="0" smtClean="0"/>
              <a:t>Δεν τα καταφέρνει στα μαθήματα.</a:t>
            </a:r>
          </a:p>
          <a:p>
            <a:r>
              <a:rPr lang="el-GR" sz="3000" dirty="0" smtClean="0"/>
              <a:t>Αντιμετωπίζει οικονομικά και κοινωνικά προβλήματα.</a:t>
            </a:r>
          </a:p>
          <a:p>
            <a:r>
              <a:rPr lang="el-GR" sz="3000" dirty="0" smtClean="0"/>
              <a:t>Το σχολείο( καθηγητές και μαθητές) δεν τον βοηθούν ουσιαστικά να ξεπεράσει τις δυσκολίες του.         </a:t>
            </a:r>
            <a:endParaRPr lang="el-GR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Ποιο είναι το προφίλ των μαθητών που εγκαταλείπουν το σχολείο;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Οι οικογένειές τους αντιμετωπίζουν σοβαρότατα οικονομικά και κοινωνικά προβλήματα.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Είναι ευαίσθητα παιδιά που ζουν στο περιθώριο του σχολείου.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Πρέπει να δουλεύουν για να ζήσουν.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Αντιμετωπίζουν σοβαρά ψυχολογικά προβλήματα ή φυσική αναπηρία 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Έχουν πέσει θύματα εκφοβισμού.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	Έχουν πέσει θύματα ενδοοικογενειακής βίας.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 smtClean="0"/>
              <a:t> Είναι αλλοδαπά ή ανήκουν σε διάφορες κοινωνικές μειονότητες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Γιατί κάποια κατορθώνουν να ξεπεράσουν τις δυσκολίες και να συνεχίσουν τις σπουδές τους;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71744"/>
            <a:ext cx="8043890" cy="3554419"/>
          </a:xfrm>
        </p:spPr>
        <p:txBody>
          <a:bodyPr/>
          <a:lstStyle/>
          <a:p>
            <a:pPr indent="0">
              <a:buNone/>
            </a:pPr>
            <a:r>
              <a:rPr lang="el-GR" dirty="0" smtClean="0"/>
              <a:t>Επιθυμούν βαθύτατα να ξεφύγουν από τον κοινωνικό τους προορισμό.</a:t>
            </a:r>
          </a:p>
          <a:p>
            <a:pPr indent="0">
              <a:buNone/>
            </a:pPr>
            <a:r>
              <a:rPr lang="el-GR" dirty="0" smtClean="0"/>
              <a:t>Και τα καταφέρνουν τελικά.</a:t>
            </a:r>
          </a:p>
          <a:p>
            <a:pPr indent="0">
              <a:buNone/>
            </a:pPr>
            <a:r>
              <a:rPr lang="el-GR" dirty="0" smtClean="0"/>
              <a:t>Γίνονται </a:t>
            </a:r>
            <a:r>
              <a:rPr lang="el-GR" u="sng" dirty="0" smtClean="0"/>
              <a:t>πρότυπο</a:t>
            </a:r>
            <a:r>
              <a:rPr lang="el-GR" dirty="0" smtClean="0"/>
              <a:t> για όλους , με το πείσμα, τη δύναμη, την επιμονή και την υπομονή που διαθέτουν.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Υπάρχουν τέτοια παιδιά στο σχολείο μας;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000240"/>
            <a:ext cx="8043890" cy="40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μόρφωση είναι ανθρώπινο</a:t>
            </a:r>
            <a:br>
              <a:rPr lang="el-GR" b="1" dirty="0" smtClean="0"/>
            </a:br>
            <a:r>
              <a:rPr lang="el-GR" b="1" dirty="0" smtClean="0"/>
              <a:t>δικαίωμα      </a:t>
            </a:r>
            <a:endParaRPr lang="el-GR" b="1" dirty="0"/>
          </a:p>
        </p:txBody>
      </p:sp>
      <p:pic>
        <p:nvPicPr>
          <p:cNvPr id="4" name="Picture 2" descr="Σχετική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2428868"/>
            <a:ext cx="69294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Ποιος είναι ο ρόλος των εκπαιδευτικών ;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l-GR" dirty="0" smtClean="0"/>
              <a:t> Καθοδηγητής, εμψυχωτής.</a:t>
            </a:r>
            <a:endParaRPr lang="el-GR" sz="2400" dirty="0" smtClean="0"/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 Να κερδίσει την εμπιστοσύνη του νέου.</a:t>
            </a:r>
            <a:endParaRPr lang="el-GR" sz="2400" dirty="0" smtClean="0"/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 Να στηρίξει την ταραγμένη νεότητα της εποχής, όχι με τη θεωρία αλλά με τη πειθώ και το παράδειγμα.</a:t>
            </a:r>
            <a:endParaRPr lang="el-GR" sz="2400" dirty="0" smtClean="0"/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 Να αποτελέσει πρότυπο για τον μαθητή.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10242" name="Picture 2" descr="Αποτέλεσμα εικόνας για μαθητεσ εκπαιδευτικοι εικονε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4643470" cy="219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Αναζητώντας </a:t>
            </a:r>
            <a:r>
              <a:rPr lang="en-GB" sz="4000" b="1" dirty="0" smtClean="0"/>
              <a:t>Role Models </a:t>
            </a:r>
            <a:endParaRPr lang="el-GR" sz="4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l-GR" dirty="0" smtClean="0"/>
              <a:t>Στο πλαίσιο της συμμετοχής μας στο πρόγραμμα την προηγούμενη σχολική χρόνια αναζητήσαμε τρία πρότυπα ανάμεσα στους μαθητές που είχαν αποφοιτήσει από το σχολείο μας.</a:t>
            </a:r>
            <a:endParaRPr lang="el-GR" dirty="0"/>
          </a:p>
        </p:txBody>
      </p:sp>
      <p:pic>
        <p:nvPicPr>
          <p:cNvPr id="6" name="Picture 6" descr="Αποτέλεσμα εικόνας για παιδικη εργασια ελλαδ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3143272" cy="2884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1722</TotalTime>
  <Words>438</Words>
  <Application>Microsoft Office PowerPoint</Application>
  <PresentationFormat>Προβολή στην οθόνη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Γενικό Λύκειο Σούδας </vt:lpstr>
      <vt:lpstr>Σχολική εγκατάλειψη-  Ένα αγκάθι για τον πολιτισμό μας!!</vt:lpstr>
      <vt:lpstr>Γιατί κάποιος μαθητής δυσκολεύεται να «χωρέσει» στο σχολείο;    </vt:lpstr>
      <vt:lpstr>Ποιο είναι το προφίλ των μαθητών που εγκαταλείπουν το σχολείο; </vt:lpstr>
      <vt:lpstr>Γιατί κάποια κατορθώνουν να ξεπεράσουν τις δυσκολίες και να συνεχίσουν τις σπουδές τους; </vt:lpstr>
      <vt:lpstr>Υπάρχουν τέτοια παιδιά στο σχολείο μας;</vt:lpstr>
      <vt:lpstr>Η μόρφωση είναι ανθρώπινο δικαίωμα      </vt:lpstr>
      <vt:lpstr>Ποιος είναι ο ρόλος των εκπαιδευτικών ; </vt:lpstr>
      <vt:lpstr>Αναζητώντας Role Models </vt:lpstr>
      <vt:lpstr>Role Models της τοπικής κοινωνίας</vt:lpstr>
      <vt:lpstr>Μια ξεχωριστή γνωριμία στην τάξη μας!</vt:lpstr>
      <vt:lpstr>Και όμως δεν το έβαλε κάτω</vt:lpstr>
      <vt:lpstr>Κέντρο Παιδικής Μέριμνας Αρρένων Χανιών (1924 έως …)</vt:lpstr>
      <vt:lpstr>ΟΧΙ στα Models-είδωλα της TV.</vt:lpstr>
      <vt:lpstr>ΝΑΙ στα Role Models της ζωής. </vt:lpstr>
      <vt:lpstr>Συμμετέχουν οι μαθητές </vt:lpstr>
      <vt:lpstr>Υπεύθυνοι καθηγητές: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MODELS</dc:title>
  <dc:creator>user</dc:creator>
  <cp:lastModifiedBy>Ιωσηφινααα</cp:lastModifiedBy>
  <cp:revision>45</cp:revision>
  <dcterms:created xsi:type="dcterms:W3CDTF">2019-04-02T09:47:06Z</dcterms:created>
  <dcterms:modified xsi:type="dcterms:W3CDTF">2019-05-07T09:03:11Z</dcterms:modified>
</cp:coreProperties>
</file>