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41E3-8031-4E83-BFF6-038DC4AB9A25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C135-C1BF-4C0E-A825-D474FB7669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41E3-8031-4E83-BFF6-038DC4AB9A25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C135-C1BF-4C0E-A825-D474FB7669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41E3-8031-4E83-BFF6-038DC4AB9A25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C135-C1BF-4C0E-A825-D474FB7669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41E3-8031-4E83-BFF6-038DC4AB9A25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C135-C1BF-4C0E-A825-D474FB7669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41E3-8031-4E83-BFF6-038DC4AB9A25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C135-C1BF-4C0E-A825-D474FB7669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41E3-8031-4E83-BFF6-038DC4AB9A25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C135-C1BF-4C0E-A825-D474FB7669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41E3-8031-4E83-BFF6-038DC4AB9A25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C135-C1BF-4C0E-A825-D474FB7669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41E3-8031-4E83-BFF6-038DC4AB9A25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C135-C1BF-4C0E-A825-D474FB7669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41E3-8031-4E83-BFF6-038DC4AB9A25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C135-C1BF-4C0E-A825-D474FB7669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41E3-8031-4E83-BFF6-038DC4AB9A25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C135-C1BF-4C0E-A825-D474FB7669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41E3-8031-4E83-BFF6-038DC4AB9A25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C135-C1BF-4C0E-A825-D474FB7669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341E3-8031-4E83-BFF6-038DC4AB9A25}" type="datetimeFigureOut">
              <a:rPr lang="el-GR" smtClean="0"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C135-C1BF-4C0E-A825-D474FB76696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</a:rPr>
              <a:t>2o </a:t>
            </a:r>
            <a:r>
              <a:rPr lang="el-GR" sz="4800" b="1" i="1" dirty="0" smtClean="0">
                <a:solidFill>
                  <a:schemeClr val="accent5">
                    <a:lumMod val="75000"/>
                  </a:schemeClr>
                </a:solidFill>
              </a:rPr>
              <a:t>ΓΥΜΝΑΣΙΟ ΧΡΥΣΟΥΠΟΛΗΣ</a:t>
            </a:r>
            <a:endParaRPr lang="el-GR" sz="4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          </a:t>
            </a:r>
            <a:r>
              <a:rPr lang="el-GR" sz="4800" b="1" dirty="0" smtClean="0">
                <a:solidFill>
                  <a:schemeClr val="accent5">
                    <a:lumMod val="75000"/>
                  </a:schemeClr>
                </a:solidFill>
              </a:rPr>
              <a:t>ΠΡΟΓΡΑΜΜΑ  ΙΚΥ 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&amp;</a:t>
            </a:r>
            <a:r>
              <a:rPr lang="el-GR" sz="4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                 ERASMUS+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             ROLE MODELS 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                 2018-2019</a:t>
            </a:r>
            <a:endParaRPr lang="el-G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accent5">
                    <a:lumMod val="75000"/>
                  </a:schemeClr>
                </a:solidFill>
              </a:rPr>
              <a:t>ΕΡΩΤΗΜΑΤΟΛΟΓΙΟ</a:t>
            </a:r>
            <a:endParaRPr lang="el-G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1257291"/>
            <a:ext cx="8572347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ΕΡΩΤΗΜΑΤΟΛΟΓΙΟ – ΣΤΟΧΟΙ – ΕΠΙΘΥΜΙΕΣ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Τι μου αρέσει στο σχολείο;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Τι δεν μου αρέσει στο σχολείο;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Τι περιμένω/θέλω από τους δασκάλους μου;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Τι όνειρα έχω για το μέλλον;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Πως μπορεί να με βοηθήσει το σχολείο να τους πραγματοποιήσω;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Πόσο με βοηθά το καλό κλίμα συνεργασίας και εμπιστοσύνης που καλλιεργείται στο σχολείο μου;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Τι μπορώ να κάνω εγώ για να βοηθήσω τον εαυτό μου να εξελιχθεί περισσότερο;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Τι πρέπει να κάνω όταν δυσκολεύομαι να ανταποκριθώ στις υποχρεώσεις μου; Από ποιον να ζητήσω βοήθεια;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Πως θα μπορέσω να αναπτύξω τις δεξιότητές μου;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Ποια άτομα θέτω σαν πρότυπα και γιατί; Τι μαθαίνω από αυτά;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Γιατί έρχομαι στο σχολείο; Είναι προς το συμφέρον μου να κάνω απουσίες;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12/03/2019 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</a:rPr>
              <a:t>ΣΥΝΕΝΤΕΥΞΗ ΜΕ ΞΕΝΟΦΩΝΤΑ ΚΡΟΚΙΔΗ ΔΙΕΥΘΥΝΤΗ ΤΗΣ ΠΑΘΟΛΟΓΙΚΗΣ ΚΛΙΝΙΚΗΣ ΓΕΝΙΚΟΥ ΝΟΣΟΚΟΜΕΙΟΥ ΚΑΒΑΛΑΣ</a:t>
            </a:r>
            <a:endParaRPr lang="el-G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ΞΕΝΟΦΩΝ ΚΡΟΚΙΔΗΣ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104456" cy="5040560"/>
          </a:xfrm>
        </p:spPr>
      </p:pic>
      <p:pic>
        <p:nvPicPr>
          <p:cNvPr id="5" name="4 - Εικόνα" descr="ΞΕΝΟΦΩΝ ΚΡΟΚΙΔΗΣ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4499990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5">
                    <a:lumMod val="75000"/>
                  </a:schemeClr>
                </a:solidFill>
              </a:rPr>
              <a:t>15/03/2019  ΣΥΝΕΝΤΕΥΞΗ ΑΝΘΗ ΚΑΡΑΓΙΑΝΝΗ </a:t>
            </a:r>
            <a:br>
              <a:rPr lang="el-GR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l-GR" sz="3200" dirty="0" smtClean="0">
                <a:solidFill>
                  <a:schemeClr val="accent5">
                    <a:lumMod val="75000"/>
                  </a:schemeClr>
                </a:solidFill>
              </a:rPr>
              <a:t>ΠΑΡΑΟΛΥΜΠΙΟΝΙΚΗΣ</a:t>
            </a:r>
            <a:endParaRPr lang="el-G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4 - Θέση περιεχομένου" descr="ΑΝΘΗ ΚΑΡΑΓΙΑΝΝΗ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2554979" cy="4093915"/>
          </a:xfrm>
        </p:spPr>
      </p:pic>
      <p:pic>
        <p:nvPicPr>
          <p:cNvPr id="6" name="5 - Εικόνα" descr="ΑΝΘΗ ΚΑΡΑΓΙΑΝΝΗ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988840"/>
            <a:ext cx="5847570" cy="40211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</a:rPr>
              <a:t>19/04/2019  ΣΥΝΕΝΤΕΥΞΗ ΛΥΔΙΑ ΜΙΤΙΤΣ, ΚΑΘΗΓΗΤΡΙΑΣ ΕΛΛΗΝΙΚΗΣ ΦΙΛΟΛΟΓΙΑΣ ΔΗΜΟΚΡΙΤΕΙΟΥ ΚΑΙ ΤΗΣ ΦΟΙΤΗΤΡΙΑΣ ΤΗΣ ΒΙΖΝΤΑΝ ΑΛΗΟΓΛΟΥ</a:t>
            </a:r>
            <a:endParaRPr lang="el-G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ΒΙΖΝΤΑΝ ΑΛΗΟΓΛΟΥ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916832"/>
            <a:ext cx="3888431" cy="4752528"/>
          </a:xfrm>
        </p:spPr>
      </p:pic>
      <p:pic>
        <p:nvPicPr>
          <p:cNvPr id="5" name="4 - Εικόνα" descr="ΒΙΖΝΤΑΝ ΑΛΗΟΓΛΟΥ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16832"/>
            <a:ext cx="4608512" cy="47412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5">
                    <a:lumMod val="75000"/>
                  </a:schemeClr>
                </a:solidFill>
              </a:rPr>
              <a:t>14/05/2019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ONLINE </a:t>
            </a:r>
            <a:r>
              <a:rPr lang="el-GR" sz="3200" dirty="0" smtClean="0">
                <a:solidFill>
                  <a:schemeClr val="accent5">
                    <a:lumMod val="75000"/>
                  </a:schemeClr>
                </a:solidFill>
              </a:rPr>
              <a:t>ΣΥΝΕΝΤΕΥΞΗ ΟΛΓΑΣ ΒΑΣΔΕΚΗ ΟΛΥΜΠΙΟΝΙΚΗΣ</a:t>
            </a:r>
            <a:endParaRPr lang="el-G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ΟΛΓΑ ΒΑΣΔΕΚΗ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888432" cy="5257800"/>
          </a:xfrm>
        </p:spPr>
      </p:pic>
      <p:pic>
        <p:nvPicPr>
          <p:cNvPr id="5" name="4 - Εικόνα" descr="ΟΛΓΑ ΒΑΣΔΕΚΗ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340768"/>
            <a:ext cx="4608512" cy="52565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182</Words>
  <Application>Microsoft Office PowerPoint</Application>
  <PresentationFormat>Προβολή στην οθόνη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2o ΓΥΜΝΑΣΙΟ ΧΡΥΣΟΥΠΟΛΗΣ</vt:lpstr>
      <vt:lpstr>ΕΡΩΤΗΜΑΤΟΛΟΓΙΟ</vt:lpstr>
      <vt:lpstr>12/03/2019 ΣΥΝΕΝΤΕΥΞΗ ΜΕ ΞΕΝΟΦΩΝΤΑ ΚΡΟΚΙΔΗ ΔΙΕΥΘΥΝΤΗ ΤΗΣ ΠΑΘΟΛΟΓΙΚΗΣ ΚΛΙΝΙΚΗΣ ΓΕΝΙΚΟΥ ΝΟΣΟΚΟΜΕΙΟΥ ΚΑΒΑΛΑΣ</vt:lpstr>
      <vt:lpstr>15/03/2019  ΣΥΝΕΝΤΕΥΞΗ ΑΝΘΗ ΚΑΡΑΓΙΑΝΝΗ  ΠΑΡΑΟΛΥΜΠΙΟΝΙΚΗΣ</vt:lpstr>
      <vt:lpstr>19/04/2019  ΣΥΝΕΝΤΕΥΞΗ ΛΥΔΙΑ ΜΙΤΙΤΣ, ΚΑΘΗΓΗΤΡΙΑΣ ΕΛΛΗΝΙΚΗΣ ΦΙΛΟΛΟΓΙΑΣ ΔΗΜΟΚΡΙΤΕΙΟΥ ΚΑΙ ΤΗΣ ΦΟΙΤΗΤΡΙΑΣ ΤΗΣ ΒΙΖΝΤΑΝ ΑΛΗΟΓΛΟΥ</vt:lpstr>
      <vt:lpstr>14/05/2019  ONLINE ΣΥΝΕΝΤΕΥΞΗ ΟΛΓΑΣ ΒΑΣΔΕΚΗ ΟΛΥΜΠΙΟΝΙΚΗΣ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7</cp:revision>
  <dcterms:created xsi:type="dcterms:W3CDTF">2019-05-15T19:54:01Z</dcterms:created>
  <dcterms:modified xsi:type="dcterms:W3CDTF">2019-05-15T21:00:21Z</dcterms:modified>
</cp:coreProperties>
</file>