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52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9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04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76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93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08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9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9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38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89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4183-49A0-4B31-8993-0C0B39F0CEB6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9BE4-C463-43CE-80A3-FA4C840A1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09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618838"/>
            <a:ext cx="9144000" cy="2706254"/>
          </a:xfrm>
        </p:spPr>
        <p:txBody>
          <a:bodyPr>
            <a:normAutofit fontScale="90000"/>
          </a:bodyPr>
          <a:lstStyle/>
          <a:p>
            <a:r>
              <a:rPr lang="el-GR" sz="4800" b="1" dirty="0" smtClean="0"/>
              <a:t>ΓΥΜΝΑΣΙΟ ΟΡΓΑΝΗΣ</a:t>
            </a:r>
            <a:br>
              <a:rPr lang="el-GR" sz="4800" b="1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>
                <a:latin typeface="+mn-lt"/>
              </a:rPr>
              <a:t>Πιλοτικό Πρόγραμμα </a:t>
            </a:r>
            <a:r>
              <a:rPr lang="en-US" sz="4800" b="1" dirty="0" smtClean="0">
                <a:latin typeface="+mn-lt"/>
              </a:rPr>
              <a:t>ROLE MODELS</a:t>
            </a:r>
            <a:r>
              <a:rPr lang="el-GR" sz="4800" b="1" dirty="0" smtClean="0">
                <a:latin typeface="+mn-lt"/>
              </a:rPr>
              <a:t/>
            </a:r>
            <a:br>
              <a:rPr lang="el-GR" sz="4800" b="1" dirty="0" smtClean="0">
                <a:latin typeface="+mn-lt"/>
              </a:rPr>
            </a:br>
            <a:r>
              <a:rPr lang="el-GR" sz="4800" b="1" dirty="0" smtClean="0">
                <a:latin typeface="+mn-lt"/>
              </a:rPr>
              <a:t>2018-2019</a:t>
            </a:r>
            <a:endParaRPr lang="el-GR" sz="4800" b="1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35414" y="5510596"/>
            <a:ext cx="2050472" cy="9734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1200" dirty="0" smtClean="0"/>
              <a:t>ΕΛΛΗΝΙΚΗ ΔΗΜΟΚΡΑΤΙΑ</a:t>
            </a:r>
          </a:p>
          <a:p>
            <a:pPr>
              <a:spcBef>
                <a:spcPts val="0"/>
              </a:spcBef>
            </a:pPr>
            <a:r>
              <a:rPr lang="el-GR" sz="1200" dirty="0" smtClean="0"/>
              <a:t>Υπουργείο Παιδείας</a:t>
            </a:r>
          </a:p>
          <a:p>
            <a:pPr>
              <a:spcBef>
                <a:spcPts val="0"/>
              </a:spcBef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52" y="4538191"/>
            <a:ext cx="4240557" cy="14591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5" y="4418710"/>
            <a:ext cx="2244926" cy="163281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82" y="4193451"/>
            <a:ext cx="1174613" cy="11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40521"/>
            <a:ext cx="10515600" cy="4036441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b="1" dirty="0" smtClean="0"/>
              <a:t>ΧΟΥΣΕΪΝ ΜΠΙΡΤΖΑΝ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Μικρό Δουκάτο Ν. Ροδόπης.</a:t>
            </a:r>
          </a:p>
          <a:p>
            <a:r>
              <a:rPr lang="el-GR" dirty="0" smtClean="0"/>
              <a:t>Φαρμακοποιός (Πτυχιούχος ΑΠΘ).</a:t>
            </a:r>
          </a:p>
          <a:p>
            <a:r>
              <a:rPr lang="el-GR" dirty="0" smtClean="0"/>
              <a:t>Απόφοιτος 1</a:t>
            </a:r>
            <a:r>
              <a:rPr lang="el-GR" baseline="30000" dirty="0" smtClean="0"/>
              <a:t>ου</a:t>
            </a:r>
            <a:r>
              <a:rPr lang="el-GR" dirty="0" smtClean="0"/>
              <a:t> Γενικού Λυκείου Κομοτηνής.</a:t>
            </a:r>
          </a:p>
          <a:p>
            <a:r>
              <a:rPr lang="el-GR" dirty="0" err="1" smtClean="0"/>
              <a:t>Έλάχιστη</a:t>
            </a:r>
            <a:r>
              <a:rPr lang="el-GR" dirty="0" smtClean="0"/>
              <a:t> βοήθεια από το σπίτι.</a:t>
            </a:r>
          </a:p>
          <a:p>
            <a:r>
              <a:rPr lang="el-GR" dirty="0" smtClean="0"/>
              <a:t>Μήνυμα: </a:t>
            </a:r>
            <a:r>
              <a:rPr lang="el-GR" dirty="0" smtClean="0"/>
              <a:t>ΤΙΠΟΤΑ ΔΕΝ ΕΙΝΑΙ ΔΥΣΚΟΛΟ. ΘΕΛΕΙ ΤΡΟΠΟ.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02" y="1797502"/>
            <a:ext cx="1866462" cy="45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55" y="1690688"/>
            <a:ext cx="2481909" cy="343997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77838" y="2571054"/>
            <a:ext cx="10515600" cy="40364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3600" b="1" dirty="0" smtClean="0"/>
              <a:t>ΜΟΥΜΙΝ ΑΪΝΤΙΝ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Λινός Ν. Ροδόπης.</a:t>
            </a:r>
          </a:p>
          <a:p>
            <a:r>
              <a:rPr lang="el-GR" dirty="0" smtClean="0"/>
              <a:t>Κτηνίατρος (Πτυχιούχος Πανεπιστημίου Άγκυρας).</a:t>
            </a:r>
          </a:p>
          <a:p>
            <a:r>
              <a:rPr lang="el-GR" dirty="0" smtClean="0"/>
              <a:t>Απόφοιτος Μειονοτικού 6ταξιου Γυμνασίου Κομοτηνής.</a:t>
            </a:r>
          </a:p>
          <a:p>
            <a:r>
              <a:rPr lang="el-GR" dirty="0" smtClean="0"/>
              <a:t>Έχασε δύο χρονιές λόγω διαβάσματος στο σχολείο (+1,5 έτη ΔΟΑΤΑΠ).</a:t>
            </a:r>
          </a:p>
          <a:p>
            <a:r>
              <a:rPr lang="el-GR" dirty="0" smtClean="0"/>
              <a:t>Στήριξη από οικογένεια για να πετύχει.</a:t>
            </a:r>
          </a:p>
          <a:p>
            <a:r>
              <a:rPr lang="el-GR" dirty="0" smtClean="0"/>
              <a:t>Μήνυμα: </a:t>
            </a:r>
            <a:r>
              <a:rPr lang="el-GR" dirty="0" smtClean="0"/>
              <a:t>ΤΡΕΙΣ ΩΡΕΣ ΔΙΑΒΑΣΜΑ ΤΗΝ ΗΜΕΡΑ ΩΣ </a:t>
            </a:r>
            <a:r>
              <a:rPr lang="el-GR" dirty="0" smtClean="0"/>
              <a:t>ΚΑΙ ΣΗΜΕΡΑ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5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40521"/>
            <a:ext cx="10515600" cy="403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dirty="0" smtClean="0"/>
              <a:t>ΚΕΛΕΣ ΧΑΤΙΤΖΕ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err="1" smtClean="0"/>
              <a:t>Οργάνη</a:t>
            </a:r>
            <a:r>
              <a:rPr lang="el-GR" dirty="0" smtClean="0"/>
              <a:t> Ν. Ροδόπης.</a:t>
            </a:r>
          </a:p>
          <a:p>
            <a:r>
              <a:rPr lang="el-GR" dirty="0" smtClean="0"/>
              <a:t>Βρεφονηπιοκόμος (Πτυχιούχος ΕΚΠΑ).</a:t>
            </a:r>
          </a:p>
          <a:p>
            <a:r>
              <a:rPr lang="el-GR" dirty="0" smtClean="0"/>
              <a:t>Απόφοιτος 1</a:t>
            </a:r>
            <a:r>
              <a:rPr lang="el-GR" baseline="30000" dirty="0" smtClean="0"/>
              <a:t>ου</a:t>
            </a:r>
            <a:r>
              <a:rPr lang="el-GR" dirty="0" smtClean="0"/>
              <a:t> Λυκείου Κομοτηνής.</a:t>
            </a:r>
          </a:p>
          <a:p>
            <a:r>
              <a:rPr lang="el-GR" dirty="0" smtClean="0"/>
              <a:t>Στήριξη από πατέρα για να προχωρήσει.</a:t>
            </a:r>
          </a:p>
          <a:p>
            <a:r>
              <a:rPr lang="el-GR" dirty="0" smtClean="0"/>
              <a:t>Μήνυμα: </a:t>
            </a:r>
            <a:r>
              <a:rPr lang="el-GR" dirty="0" smtClean="0"/>
              <a:t>ΜΑΘΕΤΕ ΕΛΛΗΝΙΚΑ.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60" y="1634510"/>
            <a:ext cx="2875204" cy="504846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121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342" cy="1325563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370595"/>
            <a:ext cx="10515600" cy="3806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ΑΠΟΤΕΛΕΣΜΑΤΑ - ΣΥΜΠΕΡΑΣΜΑΤΑ</a:t>
            </a:r>
          </a:p>
          <a:p>
            <a:r>
              <a:rPr lang="el-GR" dirty="0" smtClean="0"/>
              <a:t>Προβληματισμός και ενδοσκόπηση.</a:t>
            </a:r>
          </a:p>
          <a:p>
            <a:r>
              <a:rPr lang="el-GR" dirty="0" smtClean="0"/>
              <a:t>Ζητήματα ενημέρωσης και αλλαγής πορείας.</a:t>
            </a:r>
          </a:p>
          <a:p>
            <a:r>
              <a:rPr lang="el-GR" dirty="0" smtClean="0"/>
              <a:t>Δυσκολίες στήριξης από την οικογένεια και προβληματισμός.</a:t>
            </a:r>
          </a:p>
          <a:p>
            <a:r>
              <a:rPr lang="el-GR" dirty="0" smtClean="0"/>
              <a:t>Ενίσχυση ενδιαφέροντος στα μαθήματα.</a:t>
            </a:r>
          </a:p>
          <a:p>
            <a:r>
              <a:rPr lang="el-GR" dirty="0" smtClean="0"/>
              <a:t>Συνέχιση σπουδών και στο Λύκειο.</a:t>
            </a:r>
          </a:p>
          <a:p>
            <a:r>
              <a:rPr lang="el-GR" dirty="0" smtClean="0"/>
              <a:t>Πρώτα δειλά όνειρα και ανοικτές συζητήσεις για το μέλλον τους.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342" cy="1325563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370595"/>
            <a:ext cx="10515600" cy="3806368"/>
          </a:xfrm>
        </p:spPr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el-GR" dirty="0" smtClean="0"/>
              <a:t>Ο Διευθυντής και το εκπαιδευτικό προσωπικό του Σχολείου μας, οι μαθητές που συμμετείχαν στο Πιλοτικό Πρόγραμμα </a:t>
            </a:r>
            <a:r>
              <a:rPr lang="en-US" dirty="0" smtClean="0"/>
              <a:t>ROLE MODELS</a:t>
            </a:r>
            <a:r>
              <a:rPr lang="el-GR" dirty="0" smtClean="0"/>
              <a:t> 2018-2019</a:t>
            </a:r>
            <a:endParaRPr lang="en-US" dirty="0" smtClean="0"/>
          </a:p>
          <a:p>
            <a:pPr marL="0" indent="0" algn="ctr">
              <a:buNone/>
            </a:pPr>
            <a:r>
              <a:rPr lang="el-GR" sz="4000" b="1" dirty="0" smtClean="0"/>
              <a:t>ΕΥΧΑΡΙΣΤΟΥΜΕ ΘΕΡΜΑ</a:t>
            </a:r>
          </a:p>
          <a:p>
            <a:pPr marL="2879725" indent="-457200"/>
            <a:r>
              <a:rPr lang="el-GR" dirty="0" smtClean="0"/>
              <a:t>Το Ίδρυμα Κρατικών Υποτροφιών,</a:t>
            </a:r>
          </a:p>
          <a:p>
            <a:pPr marL="2879725" indent="-457200"/>
            <a:r>
              <a:rPr lang="el-GR" dirty="0" smtClean="0"/>
              <a:t>Την κα </a:t>
            </a:r>
            <a:r>
              <a:rPr lang="el-GR" dirty="0" err="1" smtClean="0"/>
              <a:t>Ελίνα</a:t>
            </a:r>
            <a:r>
              <a:rPr lang="el-GR" dirty="0" smtClean="0"/>
              <a:t> </a:t>
            </a:r>
            <a:r>
              <a:rPr lang="el-GR" dirty="0" err="1" smtClean="0"/>
              <a:t>Μαυρογιώργου</a:t>
            </a:r>
            <a:r>
              <a:rPr lang="el-GR" dirty="0" smtClean="0"/>
              <a:t>,</a:t>
            </a:r>
          </a:p>
          <a:p>
            <a:pPr marL="2879725" indent="-457200"/>
            <a:r>
              <a:rPr lang="el-GR" dirty="0" smtClean="0"/>
              <a:t>Την κα Θάλεια </a:t>
            </a:r>
            <a:r>
              <a:rPr lang="el-GR" dirty="0" err="1" smtClean="0"/>
              <a:t>Δραγώνα</a:t>
            </a:r>
            <a:r>
              <a:rPr lang="el-GR" dirty="0" smtClean="0"/>
              <a:t>,</a:t>
            </a:r>
          </a:p>
          <a:p>
            <a:pPr marL="2879725" indent="-457200"/>
            <a:r>
              <a:rPr lang="el-GR" dirty="0" smtClean="0"/>
              <a:t>Την κα Λυδία </a:t>
            </a:r>
            <a:r>
              <a:rPr lang="el-GR" dirty="0" err="1" smtClean="0"/>
              <a:t>Μίτιτς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και </a:t>
            </a:r>
            <a:r>
              <a:rPr lang="el-GR" dirty="0" err="1" smtClean="0"/>
              <a:t>επιφυλασσόμεθα</a:t>
            </a:r>
            <a:r>
              <a:rPr lang="el-GR" dirty="0" smtClean="0"/>
              <a:t> για νέες συνεργασίες.</a:t>
            </a: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342" cy="1325563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74357"/>
            <a:ext cx="10515600" cy="380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u="sng" dirty="0" smtClean="0"/>
              <a:t>Στοιχεία Συμμετοχής</a:t>
            </a:r>
          </a:p>
          <a:p>
            <a:r>
              <a:rPr lang="el-GR" dirty="0" smtClean="0"/>
              <a:t>13 μαθητές </a:t>
            </a:r>
          </a:p>
          <a:p>
            <a:r>
              <a:rPr lang="el-GR" dirty="0" smtClean="0"/>
              <a:t>Γ’ Τάξη Γυμνασίου</a:t>
            </a:r>
          </a:p>
          <a:p>
            <a:r>
              <a:rPr lang="el-GR" dirty="0" smtClean="0"/>
              <a:t>Μουσουλμάνοι</a:t>
            </a:r>
          </a:p>
          <a:p>
            <a:r>
              <a:rPr lang="el-GR" dirty="0" smtClean="0"/>
              <a:t>Αγόρια και Κορίτσια</a:t>
            </a:r>
          </a:p>
          <a:p>
            <a:r>
              <a:rPr lang="el-GR" dirty="0" smtClean="0"/>
              <a:t>Επιβλέποντες: Παναγιώτης </a:t>
            </a:r>
            <a:r>
              <a:rPr lang="el-GR" dirty="0" err="1" smtClean="0"/>
              <a:t>Ζωγραφόπουλος</a:t>
            </a:r>
            <a:r>
              <a:rPr lang="el-GR" dirty="0" smtClean="0"/>
              <a:t> (ΠΕ03)</a:t>
            </a:r>
          </a:p>
          <a:p>
            <a:pPr marL="0" indent="0">
              <a:buNone/>
            </a:pPr>
            <a:r>
              <a:rPr lang="el-GR" dirty="0" smtClean="0"/>
              <a:t>                              Άννα </a:t>
            </a:r>
            <a:r>
              <a:rPr lang="el-GR" dirty="0" err="1" smtClean="0"/>
              <a:t>Μαρκούδη</a:t>
            </a:r>
            <a:r>
              <a:rPr lang="el-GR" dirty="0" smtClean="0"/>
              <a:t> (ΠΕ02)</a:t>
            </a:r>
          </a:p>
          <a:p>
            <a:r>
              <a:rPr lang="el-GR" dirty="0" smtClean="0"/>
              <a:t>Μοντέλα: Πέντε (5) Μουσουλμάνοι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90" y="1639780"/>
            <a:ext cx="4957674" cy="34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342" cy="1325563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785824"/>
            <a:ext cx="6070600" cy="47949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u="sng" dirty="0" smtClean="0"/>
              <a:t>Συμμετέχοντες Μαθητές</a:t>
            </a:r>
          </a:p>
          <a:p>
            <a:pPr marL="0" indent="0">
              <a:buNone/>
            </a:pPr>
            <a:r>
              <a:rPr lang="el-GR" dirty="0"/>
              <a:t>ΑΛΗ ΔΑΗ ΟΖΤΖΑΝ	         </a:t>
            </a:r>
          </a:p>
          <a:p>
            <a:pPr marL="0" indent="0">
              <a:buNone/>
            </a:pPr>
            <a:r>
              <a:rPr lang="el-GR" dirty="0"/>
              <a:t>ΔΕΛΗ ΧΑΣΑΝ ΑΛΗ ΑΣΛΗ	         </a:t>
            </a:r>
          </a:p>
          <a:p>
            <a:pPr marL="0" indent="0">
              <a:buNone/>
            </a:pPr>
            <a:r>
              <a:rPr lang="el-GR" dirty="0"/>
              <a:t>ΙΡΔΖΑΝΛΗ ΑΛΗ	         </a:t>
            </a:r>
          </a:p>
          <a:p>
            <a:pPr marL="0" indent="0">
              <a:buNone/>
            </a:pPr>
            <a:r>
              <a:rPr lang="el-GR" dirty="0"/>
              <a:t>ΙΣΜΑΗΛ ΟΜΟΥΤ	         </a:t>
            </a:r>
          </a:p>
          <a:p>
            <a:pPr marL="0" indent="0">
              <a:buNone/>
            </a:pPr>
            <a:r>
              <a:rPr lang="el-GR" dirty="0"/>
              <a:t>ΚΑΡΑ ΑΛΗ ΓΚΙΟΥΛΤΖΑΝ	         </a:t>
            </a:r>
          </a:p>
          <a:p>
            <a:pPr marL="0" indent="0">
              <a:buNone/>
            </a:pPr>
            <a:r>
              <a:rPr lang="el-GR" dirty="0"/>
              <a:t>ΚΙΟΣΕ ΜΕΜΕΤ ΧΑΡΟΥΝ	         </a:t>
            </a:r>
          </a:p>
          <a:p>
            <a:pPr marL="0" indent="0">
              <a:buNone/>
            </a:pPr>
            <a:r>
              <a:rPr lang="el-GR" dirty="0"/>
              <a:t>ΜΟΛΛΑ ΙΜΠΡΑΜ ΣΟΥΛΕΪΜΑΝ ΑΜΕΤ	         </a:t>
            </a:r>
          </a:p>
          <a:p>
            <a:pPr marL="0" indent="0">
              <a:buNone/>
            </a:pPr>
            <a:r>
              <a:rPr lang="el-GR" dirty="0"/>
              <a:t>ΜΟΥΣΤΑΦΑ ΤΣΑΟΥΣ ΑΜΕΤ ΒΕΔΑΤ	         </a:t>
            </a:r>
          </a:p>
          <a:p>
            <a:pPr marL="0" indent="0">
              <a:buNone/>
            </a:pPr>
            <a:r>
              <a:rPr lang="el-GR" dirty="0"/>
              <a:t>ΡΕΣΗΤ ΕΜΠΡΟΥ	         </a:t>
            </a:r>
          </a:p>
          <a:p>
            <a:pPr marL="0" indent="0">
              <a:buNone/>
            </a:pPr>
            <a:r>
              <a:rPr lang="el-GR" dirty="0"/>
              <a:t>ΣΕΜΕΡΔΖΗ ΙΔΡΙΣ	         </a:t>
            </a:r>
          </a:p>
          <a:p>
            <a:pPr marL="0" indent="0">
              <a:buNone/>
            </a:pPr>
            <a:r>
              <a:rPr lang="el-GR" dirty="0"/>
              <a:t>ΣΕΜΕΡΤΖΗ ΧΑΣΑΝ ΜΟΥΣΤΑΦΑ	         </a:t>
            </a:r>
          </a:p>
          <a:p>
            <a:pPr marL="0" indent="0">
              <a:buNone/>
            </a:pPr>
            <a:r>
              <a:rPr lang="el-GR" dirty="0"/>
              <a:t>ΣΕΠΕΤΣΗ ΑΡΗΦ ΚΕΜΑΛ	         </a:t>
            </a:r>
          </a:p>
          <a:p>
            <a:pPr marL="0" indent="0">
              <a:buNone/>
            </a:pPr>
            <a:r>
              <a:rPr lang="el-GR" dirty="0"/>
              <a:t>ΧΑΝΤΖΗ ΜΕΜΕΤ ΧΑΤΙΤΖΕ	 </a:t>
            </a: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12" y="1576782"/>
            <a:ext cx="4603224" cy="345241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48" r="17499" b="7761"/>
          <a:stretch/>
        </p:blipFill>
        <p:spPr>
          <a:xfrm>
            <a:off x="5767457" y="3616959"/>
            <a:ext cx="4150198" cy="25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342" cy="1325563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370595"/>
            <a:ext cx="10515600" cy="3806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3200" b="1" u="sng" dirty="0" smtClean="0"/>
              <a:t>Λίγα Λόγια για το Σχολείο μας (1)</a:t>
            </a:r>
            <a:endParaRPr lang="el-GR" sz="1800" b="1" u="sng" dirty="0" smtClean="0"/>
          </a:p>
          <a:p>
            <a:pPr marL="0" indent="0" algn="just">
              <a:buNone/>
            </a:pPr>
            <a:endParaRPr lang="el-GR" sz="800" b="1" u="sng" dirty="0" smtClean="0"/>
          </a:p>
          <a:p>
            <a:pPr algn="just"/>
            <a:r>
              <a:rPr lang="el-GR" sz="2400" dirty="0" smtClean="0"/>
              <a:t>Το </a:t>
            </a:r>
            <a:r>
              <a:rPr lang="el-GR" sz="2400" dirty="0"/>
              <a:t>Γυμνάσιο </a:t>
            </a:r>
            <a:r>
              <a:rPr lang="el-GR" sz="2400" dirty="0" err="1"/>
              <a:t>Οργάνης</a:t>
            </a:r>
            <a:r>
              <a:rPr lang="el-GR" sz="2400" dirty="0"/>
              <a:t> είναι το μοναδικό δυσπρόσιτο σχολείο  (Κατηγορία Ι) της Δευτεροβάθμιας Εκπαίδευσης Ροδόπης και βρίσκεται σε απόσταση 45 χλμ. από την </a:t>
            </a:r>
            <a:r>
              <a:rPr lang="el-GR" sz="2400" dirty="0" smtClean="0"/>
              <a:t>Κομοτηνή.</a:t>
            </a:r>
          </a:p>
          <a:p>
            <a:pPr algn="just"/>
            <a:r>
              <a:rPr lang="el-GR" sz="2400" dirty="0" smtClean="0"/>
              <a:t>Ανήκει </a:t>
            </a:r>
            <a:r>
              <a:rPr lang="el-GR" sz="2400" dirty="0"/>
              <a:t>στην Γενική Εκπαίδευση και αριθμεί 68 μαθητές, εξολοκλήρου Μουσουλμάνους, κατοίκους του ορεινού όγκου του Νομού </a:t>
            </a:r>
            <a:r>
              <a:rPr lang="el-GR" sz="2400" dirty="0" smtClean="0"/>
              <a:t>μας.</a:t>
            </a:r>
          </a:p>
          <a:p>
            <a:pPr algn="just"/>
            <a:r>
              <a:rPr lang="el-GR" sz="2400" dirty="0" smtClean="0"/>
              <a:t>Όλοι </a:t>
            </a:r>
            <a:r>
              <a:rPr lang="el-GR" sz="2400" dirty="0"/>
              <a:t>οι μαθητές μας μετακινούνται καθημερινά από τα χωριά τους για να βρεθούν στο </a:t>
            </a:r>
            <a:r>
              <a:rPr lang="el-GR" sz="2400" dirty="0" smtClean="0"/>
              <a:t>σχολείο με τρία διαφορετικά δρομολόγια, </a:t>
            </a:r>
            <a:r>
              <a:rPr lang="el-GR" sz="2400" dirty="0"/>
              <a:t>λόγω του δύσκολου ανάγλυφου της περιοχής.</a:t>
            </a:r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61347"/>
            <a:ext cx="10515600" cy="42750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3200" b="1" u="sng" dirty="0" smtClean="0"/>
              <a:t>Λίγα Λόγια για το Σχολείο μας (2)</a:t>
            </a:r>
            <a:endParaRPr lang="el-GR" sz="1800" b="1" u="sng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Οι μαθητές προέρχονται από φτωχές οικογένειες, οι οποίες έχουν ως μοναδικό πρόσοδό τους την καλλιέργεια καπνού σε μικρά αγροτεμάχια.</a:t>
            </a:r>
          </a:p>
          <a:p>
            <a:pPr algn="just"/>
            <a:r>
              <a:rPr lang="el-GR" sz="2400" dirty="0" smtClean="0"/>
              <a:t>Αντιμετωπίζουν πολλές δυσκολίες και τους παρουσιάζονται ελάχιστες ευκαιρίες σε σύγκριση με τους μαθητές των άλλων σχολείων του Νομού. </a:t>
            </a:r>
          </a:p>
          <a:p>
            <a:pPr algn="just"/>
            <a:r>
              <a:rPr lang="el-GR" sz="2400" dirty="0" smtClean="0"/>
              <a:t>Πέρσι με την παρότρυνση των διδασκόντων συμμετείχαν στο Πρόγραμμα </a:t>
            </a:r>
            <a:r>
              <a:rPr lang="en-US" sz="2400" dirty="0" smtClean="0"/>
              <a:t>Rolle Models</a:t>
            </a:r>
            <a:r>
              <a:rPr lang="el-GR" sz="2400" dirty="0" smtClean="0"/>
              <a:t> με χαρά και όρεξη. Το αντιμετώπισαν σαν ευκαιρία για νέες εμπειρίες. 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8187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200" b="1" u="sng" dirty="0" smtClean="0"/>
              <a:t>Λίγα Λόγια για το Σχολείο μας (3)</a:t>
            </a:r>
            <a:endParaRPr lang="el-GR" sz="1800" b="1" u="sng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Φέτος με νέες ιδέες, με νέα πρόσωπα προσπαθήσαμε να επωφεληθούμε περισσότερα από το πρόγραμμα αυτό.</a:t>
            </a:r>
          </a:p>
          <a:p>
            <a:pPr algn="just"/>
            <a:r>
              <a:rPr lang="el-GR" sz="2400" dirty="0" smtClean="0"/>
              <a:t>Διαπιστώσαμε μεγάλη επιθυμία συμμετοχής από μαθητές και καταλήξαμε να επιλέξουμε τους μαθητές της Γ’ Γυμνασίου.</a:t>
            </a:r>
          </a:p>
          <a:p>
            <a:pPr algn="just"/>
            <a:r>
              <a:rPr lang="el-GR" sz="2400" dirty="0" smtClean="0"/>
              <a:t>Μαθητές που συμμετείχαν και πέρυσι, αλλά και για πρώτη φορά κορίτσια.</a:t>
            </a:r>
          </a:p>
          <a:p>
            <a:pPr algn="just"/>
            <a:r>
              <a:rPr lang="el-GR" sz="2400" dirty="0" smtClean="0"/>
              <a:t>Προσεγγίσαμε «θετικά» πρότυπα από τα χωριά της Ροδόπης, μουσουλμάνους στο θρήσκευμα. </a:t>
            </a:r>
          </a:p>
          <a:p>
            <a:pPr algn="just"/>
            <a:r>
              <a:rPr lang="el-GR" sz="2400" dirty="0" smtClean="0"/>
              <a:t>Όμως, επιλέξαμε και ένα άλλο είδος πρότυπου, το οποίο προσφέρθηκε αυτοβούλως να συνδράμει στην προσπάθειά μας. 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342" cy="1325563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370595"/>
            <a:ext cx="10515600" cy="3806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Τρόπος Προσέγγισης Μοντέλων</a:t>
            </a:r>
          </a:p>
          <a:p>
            <a:r>
              <a:rPr lang="el-GR" dirty="0" smtClean="0"/>
              <a:t>Προκαταρκτική συζήτηση με τους μαθητές στην τάξη.</a:t>
            </a:r>
          </a:p>
          <a:p>
            <a:r>
              <a:rPr lang="el-GR" dirty="0" err="1" smtClean="0"/>
              <a:t>Αυτοπαρουσίαση</a:t>
            </a:r>
            <a:r>
              <a:rPr lang="el-GR" dirty="0" smtClean="0"/>
              <a:t> Μοντέλων.</a:t>
            </a:r>
          </a:p>
          <a:p>
            <a:r>
              <a:rPr lang="el-GR" dirty="0" smtClean="0"/>
              <a:t>Ερωτήσεις – Συζήτηση.</a:t>
            </a:r>
          </a:p>
          <a:p>
            <a:r>
              <a:rPr lang="el-GR" dirty="0" smtClean="0"/>
              <a:t>Έκθεση από τον κάθε μαθητή της ιστορίας του μοντέλου.</a:t>
            </a:r>
          </a:p>
          <a:p>
            <a:r>
              <a:rPr lang="el-GR" dirty="0" smtClean="0"/>
              <a:t>Ανάλυση αποτελεσμάτων συνέντευξης στην τάξη.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40521"/>
            <a:ext cx="10515600" cy="4036441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b="1" dirty="0" smtClean="0"/>
              <a:t>ΧΑΣΑΝΟΓΛΟΥ ΤΟΥΡΓΑΗ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Αγρότης από </a:t>
            </a:r>
            <a:r>
              <a:rPr lang="el-GR" dirty="0" err="1" smtClean="0"/>
              <a:t>Κρωβύλη</a:t>
            </a:r>
            <a:r>
              <a:rPr lang="el-GR" dirty="0" smtClean="0"/>
              <a:t> Ν. Ροδόπης.</a:t>
            </a:r>
          </a:p>
          <a:p>
            <a:r>
              <a:rPr lang="el-GR" dirty="0" smtClean="0"/>
              <a:t>Μοντέλο προς αποφυγή – Μοντέλο προς μίμηση.</a:t>
            </a:r>
          </a:p>
          <a:p>
            <a:r>
              <a:rPr lang="el-GR" dirty="0" smtClean="0"/>
              <a:t>Σχολείο Δεύτερης Ευκαιρίας Κομοτηνής.</a:t>
            </a:r>
          </a:p>
          <a:p>
            <a:r>
              <a:rPr lang="el-GR" dirty="0" err="1" smtClean="0"/>
              <a:t>Διαβάσμα</a:t>
            </a:r>
            <a:r>
              <a:rPr lang="el-GR" dirty="0" smtClean="0"/>
              <a:t> και Ενημέρωση.</a:t>
            </a:r>
          </a:p>
          <a:p>
            <a:r>
              <a:rPr lang="el-GR" dirty="0" smtClean="0"/>
              <a:t>Μήνυμα</a:t>
            </a:r>
            <a:r>
              <a:rPr lang="el-GR" dirty="0" smtClean="0"/>
              <a:t>: </a:t>
            </a:r>
            <a:r>
              <a:rPr lang="el-GR" dirty="0" smtClean="0"/>
              <a:t>Η ΜΥΓΑ.</a:t>
            </a:r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72" y="2038597"/>
            <a:ext cx="3441192" cy="44196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72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838200" y="365125"/>
            <a:ext cx="4789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ΓΥΜΝΑΣΙΟ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ΟΡΓΑΝΗΣ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778306" y="1245491"/>
            <a:ext cx="1914664" cy="89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ΕΛΛΗΝΙΚΗ ΔΗΜΟΚΡΑΤΙΑ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Υπουργείο Παιδείας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dirty="0" smtClean="0"/>
              <a:t>Έρευνας και Θρησκευμάτων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0" y="297405"/>
            <a:ext cx="3321964" cy="11430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1" y="230188"/>
            <a:ext cx="1758628" cy="12791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5" y="230188"/>
            <a:ext cx="920167" cy="920167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40521"/>
            <a:ext cx="10515600" cy="4036441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b="1" dirty="0" smtClean="0"/>
              <a:t>ΧΑΣΑΝΟΓΛΟΥ ΣΟΥΧΕΔΑ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err="1" smtClean="0"/>
              <a:t>Κρωβύλη</a:t>
            </a:r>
            <a:r>
              <a:rPr lang="el-GR" dirty="0" smtClean="0"/>
              <a:t> Ν. Ροδόπης.</a:t>
            </a:r>
          </a:p>
          <a:p>
            <a:r>
              <a:rPr lang="el-GR" dirty="0" smtClean="0"/>
              <a:t>Φοιτήτρια ΔΠΘ – Τμήμα Προσχολικής Αγωγής.</a:t>
            </a:r>
          </a:p>
          <a:p>
            <a:r>
              <a:rPr lang="el-GR" dirty="0" smtClean="0"/>
              <a:t>Απόφοιτη Μειονοτικού Λυκείου Κομοτηνής.</a:t>
            </a:r>
          </a:p>
          <a:p>
            <a:r>
              <a:rPr lang="el-GR" dirty="0" err="1" smtClean="0"/>
              <a:t>Διαβάσμα</a:t>
            </a:r>
            <a:r>
              <a:rPr lang="el-GR" dirty="0" smtClean="0"/>
              <a:t> και Ενημέρωση (όπως ο πατέρας της).</a:t>
            </a:r>
          </a:p>
          <a:p>
            <a:r>
              <a:rPr lang="el-GR" dirty="0" smtClean="0"/>
              <a:t>Μήνυμα: </a:t>
            </a:r>
            <a:r>
              <a:rPr lang="el-GR" dirty="0" smtClean="0"/>
              <a:t>ΘΑΡΡΟΣ &amp; ΑΓΩΝΑΣ.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37" y="1690688"/>
            <a:ext cx="2747627" cy="468144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496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699</Words>
  <Application>Microsoft Office PowerPoint</Application>
  <PresentationFormat>Ευρεία οθόνη</PresentationFormat>
  <Paragraphs>151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ΓΥΜΝΑΣΙΟ ΟΡΓΑΝΗΣ   Πιλοτικό Πρόγραμμα ROLE MODELS 2018-2019</vt:lpstr>
      <vt:lpstr>ΓΥΜΝΑΣΙΟ ΟΡΓΑΝΗΣ</vt:lpstr>
      <vt:lpstr>ΓΥΜΝΑΣΙΟ ΟΡΓΑΝΗΣ</vt:lpstr>
      <vt:lpstr>ΓΥΜΝΑΣΙΟ ΟΡΓΑΝΗΣ</vt:lpstr>
      <vt:lpstr>Παρουσίαση του PowerPoint</vt:lpstr>
      <vt:lpstr>Παρουσίαση του PowerPoint</vt:lpstr>
      <vt:lpstr>ΓΥΜΝΑΣΙΟ ΟΡΓΑΝΗΣ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ΓΥΜΝΑΣΙΟ ΟΡΓΑΝΗΣ</vt:lpstr>
      <vt:lpstr>ΓΥΜΝΑΣΙΟ ΟΡΓΑΝΗΣ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MY_PC</dc:creator>
  <cp:lastModifiedBy>MY_PC</cp:lastModifiedBy>
  <cp:revision>32</cp:revision>
  <dcterms:created xsi:type="dcterms:W3CDTF">2019-05-14T20:50:10Z</dcterms:created>
  <dcterms:modified xsi:type="dcterms:W3CDTF">2019-05-15T20:26:24Z</dcterms:modified>
</cp:coreProperties>
</file>