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72" r:id="rId4"/>
    <p:sldId id="271" r:id="rId5"/>
    <p:sldId id="270" r:id="rId6"/>
    <p:sldId id="269" r:id="rId7"/>
    <p:sldId id="268" r:id="rId8"/>
    <p:sldId id="277" r:id="rId9"/>
    <p:sldId id="276" r:id="rId10"/>
    <p:sldId id="281" r:id="rId11"/>
    <p:sldId id="275" r:id="rId12"/>
    <p:sldId id="274" r:id="rId13"/>
    <p:sldId id="280" r:id="rId14"/>
    <p:sldId id="28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DE1BD-4417-4F6E-9469-73CF82D28A85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ECFB034-4EBB-4420-A682-4C8CC000C031}">
      <dgm:prSet/>
      <dgm:spPr/>
      <dgm:t>
        <a:bodyPr/>
        <a:lstStyle/>
        <a:p>
          <a:pPr rtl="0"/>
          <a:r>
            <a:rPr lang="el-GR" dirty="0" smtClean="0"/>
            <a:t>Ανάπτυξη δεξιοτήτων εκπαιδευτικών, διευθυντών και άλλου εκπαιδευτικού προσωπικού</a:t>
          </a:r>
          <a:endParaRPr lang="el-GR" dirty="0"/>
        </a:p>
      </dgm:t>
    </dgm:pt>
    <dgm:pt modelId="{DB3F07FC-7225-49B8-9EA2-7DAF9837D571}" type="parTrans" cxnId="{5E9E1B96-18F5-4365-8DC4-6DC9C9850689}">
      <dgm:prSet/>
      <dgm:spPr/>
      <dgm:t>
        <a:bodyPr/>
        <a:lstStyle/>
        <a:p>
          <a:endParaRPr lang="el-GR"/>
        </a:p>
      </dgm:t>
    </dgm:pt>
    <dgm:pt modelId="{93140D5D-E8AA-41A7-B8A8-52B4C9E751B1}" type="sibTrans" cxnId="{5E9E1B96-18F5-4365-8DC4-6DC9C9850689}">
      <dgm:prSet/>
      <dgm:spPr/>
      <dgm:t>
        <a:bodyPr/>
        <a:lstStyle/>
        <a:p>
          <a:endParaRPr lang="el-GR"/>
        </a:p>
      </dgm:t>
    </dgm:pt>
    <dgm:pt modelId="{721A0745-119F-4F0B-BEC3-14874D5D40D8}">
      <dgm:prSet/>
      <dgm:spPr/>
      <dgm:t>
        <a:bodyPr/>
        <a:lstStyle/>
        <a:p>
          <a:pPr rtl="0"/>
          <a:r>
            <a:rPr lang="el-GR" dirty="0" smtClean="0"/>
            <a:t>Συνεχιζόμενη επαγγελματική επιμόρφωση (</a:t>
          </a:r>
          <a:r>
            <a:rPr lang="en-US" dirty="0" smtClean="0"/>
            <a:t>CPD)</a:t>
          </a:r>
          <a:endParaRPr lang="el-GR" dirty="0"/>
        </a:p>
      </dgm:t>
    </dgm:pt>
    <dgm:pt modelId="{A0F88D24-D435-45BD-878C-BD713E62DCBE}" type="parTrans" cxnId="{8AB9034D-9C93-4EBC-BD85-B69D3CFE3458}">
      <dgm:prSet/>
      <dgm:spPr/>
      <dgm:t>
        <a:bodyPr/>
        <a:lstStyle/>
        <a:p>
          <a:endParaRPr lang="el-GR"/>
        </a:p>
      </dgm:t>
    </dgm:pt>
    <dgm:pt modelId="{5D56A114-7DE5-4F25-9376-65A3A5DA8425}" type="sibTrans" cxnId="{8AB9034D-9C93-4EBC-BD85-B69D3CFE3458}">
      <dgm:prSet/>
      <dgm:spPr/>
      <dgm:t>
        <a:bodyPr/>
        <a:lstStyle/>
        <a:p>
          <a:endParaRPr lang="el-GR"/>
        </a:p>
      </dgm:t>
    </dgm:pt>
    <dgm:pt modelId="{025F4665-DCA0-49DD-B86F-376988D73A7D}">
      <dgm:prSet/>
      <dgm:spPr/>
      <dgm:t>
        <a:bodyPr/>
        <a:lstStyle/>
        <a:p>
          <a:pPr rtl="0"/>
          <a:r>
            <a:rPr lang="el-GR" dirty="0" smtClean="0"/>
            <a:t>Συμμετοχική διαδικασία, παρατήρηση &amp; αλληλεπίδραση, </a:t>
          </a:r>
          <a:r>
            <a:rPr lang="en-US" dirty="0" smtClean="0"/>
            <a:t>peer learning</a:t>
          </a:r>
          <a:endParaRPr lang="el-GR" dirty="0"/>
        </a:p>
      </dgm:t>
    </dgm:pt>
    <dgm:pt modelId="{FF030209-2A67-4957-9331-156334EAA883}" type="parTrans" cxnId="{900BDB4B-B796-481E-906F-A3A2D3CE9871}">
      <dgm:prSet/>
      <dgm:spPr/>
      <dgm:t>
        <a:bodyPr/>
        <a:lstStyle/>
        <a:p>
          <a:endParaRPr lang="el-GR"/>
        </a:p>
      </dgm:t>
    </dgm:pt>
    <dgm:pt modelId="{EBBDE993-0D7B-495E-BE2E-6BEAC66AF410}" type="sibTrans" cxnId="{900BDB4B-B796-481E-906F-A3A2D3CE9871}">
      <dgm:prSet/>
      <dgm:spPr/>
      <dgm:t>
        <a:bodyPr/>
        <a:lstStyle/>
        <a:p>
          <a:endParaRPr lang="el-GR"/>
        </a:p>
      </dgm:t>
    </dgm:pt>
    <dgm:pt modelId="{D7D2256A-A5C6-4DB8-A7BB-64C23477AEF4}" type="pres">
      <dgm:prSet presAssocID="{9A8DE1BD-4417-4F6E-9469-73CF82D28A85}" presName="linear" presStyleCnt="0">
        <dgm:presLayoutVars>
          <dgm:dir/>
          <dgm:resizeHandles val="exact"/>
        </dgm:presLayoutVars>
      </dgm:prSet>
      <dgm:spPr/>
    </dgm:pt>
    <dgm:pt modelId="{988181AF-7E6A-4B37-B479-44B3CED57372}" type="pres">
      <dgm:prSet presAssocID="{EECFB034-4EBB-4420-A682-4C8CC000C031}" presName="comp" presStyleCnt="0"/>
      <dgm:spPr/>
    </dgm:pt>
    <dgm:pt modelId="{4B1974F2-42F1-4B46-806E-D9E17A62C9A6}" type="pres">
      <dgm:prSet presAssocID="{EECFB034-4EBB-4420-A682-4C8CC000C031}" presName="box" presStyleLbl="node1" presStyleIdx="0" presStyleCnt="3"/>
      <dgm:spPr/>
    </dgm:pt>
    <dgm:pt modelId="{1EFC8533-A1E8-41FE-AFFC-07EE090E874A}" type="pres">
      <dgm:prSet presAssocID="{EECFB034-4EBB-4420-A682-4C8CC000C03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199261C-32B3-4A14-BF02-C42C09B6EA95}" type="pres">
      <dgm:prSet presAssocID="{EECFB034-4EBB-4420-A682-4C8CC000C031}" presName="text" presStyleLbl="node1" presStyleIdx="0" presStyleCnt="3">
        <dgm:presLayoutVars>
          <dgm:bulletEnabled val="1"/>
        </dgm:presLayoutVars>
      </dgm:prSet>
      <dgm:spPr/>
    </dgm:pt>
    <dgm:pt modelId="{64322229-4544-44BB-8A1A-F85267B430C8}" type="pres">
      <dgm:prSet presAssocID="{93140D5D-E8AA-41A7-B8A8-52B4C9E751B1}" presName="spacer" presStyleCnt="0"/>
      <dgm:spPr/>
    </dgm:pt>
    <dgm:pt modelId="{E6817F1F-7227-4342-B037-9CE10ABE094D}" type="pres">
      <dgm:prSet presAssocID="{721A0745-119F-4F0B-BEC3-14874D5D40D8}" presName="comp" presStyleCnt="0"/>
      <dgm:spPr/>
    </dgm:pt>
    <dgm:pt modelId="{0910C3B7-0695-498F-A71F-BAFCAAB6089F}" type="pres">
      <dgm:prSet presAssocID="{721A0745-119F-4F0B-BEC3-14874D5D40D8}" presName="box" presStyleLbl="node1" presStyleIdx="1" presStyleCnt="3"/>
      <dgm:spPr/>
    </dgm:pt>
    <dgm:pt modelId="{60F349E6-703D-4F23-94E3-23409B3B9C6E}" type="pres">
      <dgm:prSet presAssocID="{721A0745-119F-4F0B-BEC3-14874D5D40D8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E640C86-BDD4-45CB-86D0-EFFF161FAADC}" type="pres">
      <dgm:prSet presAssocID="{721A0745-119F-4F0B-BEC3-14874D5D40D8}" presName="text" presStyleLbl="node1" presStyleIdx="1" presStyleCnt="3">
        <dgm:presLayoutVars>
          <dgm:bulletEnabled val="1"/>
        </dgm:presLayoutVars>
      </dgm:prSet>
      <dgm:spPr/>
    </dgm:pt>
    <dgm:pt modelId="{FD3B89C0-3C5F-4BCC-A476-4C91EFC94DC1}" type="pres">
      <dgm:prSet presAssocID="{5D56A114-7DE5-4F25-9376-65A3A5DA8425}" presName="spacer" presStyleCnt="0"/>
      <dgm:spPr/>
    </dgm:pt>
    <dgm:pt modelId="{08560CBB-4594-404F-AB48-280329CFED29}" type="pres">
      <dgm:prSet presAssocID="{025F4665-DCA0-49DD-B86F-376988D73A7D}" presName="comp" presStyleCnt="0"/>
      <dgm:spPr/>
    </dgm:pt>
    <dgm:pt modelId="{C411A51B-A675-4D11-869C-CCB148AEDECC}" type="pres">
      <dgm:prSet presAssocID="{025F4665-DCA0-49DD-B86F-376988D73A7D}" presName="box" presStyleLbl="node1" presStyleIdx="2" presStyleCnt="3"/>
      <dgm:spPr/>
    </dgm:pt>
    <dgm:pt modelId="{51DD4CF4-D977-4AB9-89ED-D527D0761F21}" type="pres">
      <dgm:prSet presAssocID="{025F4665-DCA0-49DD-B86F-376988D73A7D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29E0E62-7F94-42DF-B38A-A5BFD680926B}" type="pres">
      <dgm:prSet presAssocID="{025F4665-DCA0-49DD-B86F-376988D73A7D}" presName="text" presStyleLbl="node1" presStyleIdx="2" presStyleCnt="3">
        <dgm:presLayoutVars>
          <dgm:bulletEnabled val="1"/>
        </dgm:presLayoutVars>
      </dgm:prSet>
      <dgm:spPr/>
    </dgm:pt>
  </dgm:ptLst>
  <dgm:cxnLst>
    <dgm:cxn modelId="{498A3678-39AE-485C-82EE-AE3C6E3D3BDC}" type="presOf" srcId="{9A8DE1BD-4417-4F6E-9469-73CF82D28A85}" destId="{D7D2256A-A5C6-4DB8-A7BB-64C23477AEF4}" srcOrd="0" destOrd="0" presId="urn:microsoft.com/office/officeart/2005/8/layout/vList4"/>
    <dgm:cxn modelId="{985E2C72-858A-46EA-B2C4-FEF12599C916}" type="presOf" srcId="{EECFB034-4EBB-4420-A682-4C8CC000C031}" destId="{4199261C-32B3-4A14-BF02-C42C09B6EA95}" srcOrd="1" destOrd="0" presId="urn:microsoft.com/office/officeart/2005/8/layout/vList4"/>
    <dgm:cxn modelId="{B1D8250D-B2FB-4B3A-B7E6-EAF69779F576}" type="presOf" srcId="{025F4665-DCA0-49DD-B86F-376988D73A7D}" destId="{E29E0E62-7F94-42DF-B38A-A5BFD680926B}" srcOrd="1" destOrd="0" presId="urn:microsoft.com/office/officeart/2005/8/layout/vList4"/>
    <dgm:cxn modelId="{608F15DB-9D39-4B05-94A6-F53D1BD81488}" type="presOf" srcId="{721A0745-119F-4F0B-BEC3-14874D5D40D8}" destId="{9E640C86-BDD4-45CB-86D0-EFFF161FAADC}" srcOrd="1" destOrd="0" presId="urn:microsoft.com/office/officeart/2005/8/layout/vList4"/>
    <dgm:cxn modelId="{AD57BAD3-6801-4538-B1D6-424D8796D715}" type="presOf" srcId="{EECFB034-4EBB-4420-A682-4C8CC000C031}" destId="{4B1974F2-42F1-4B46-806E-D9E17A62C9A6}" srcOrd="0" destOrd="0" presId="urn:microsoft.com/office/officeart/2005/8/layout/vList4"/>
    <dgm:cxn modelId="{5E9E1B96-18F5-4365-8DC4-6DC9C9850689}" srcId="{9A8DE1BD-4417-4F6E-9469-73CF82D28A85}" destId="{EECFB034-4EBB-4420-A682-4C8CC000C031}" srcOrd="0" destOrd="0" parTransId="{DB3F07FC-7225-49B8-9EA2-7DAF9837D571}" sibTransId="{93140D5D-E8AA-41A7-B8A8-52B4C9E751B1}"/>
    <dgm:cxn modelId="{900BDB4B-B796-481E-906F-A3A2D3CE9871}" srcId="{9A8DE1BD-4417-4F6E-9469-73CF82D28A85}" destId="{025F4665-DCA0-49DD-B86F-376988D73A7D}" srcOrd="2" destOrd="0" parTransId="{FF030209-2A67-4957-9331-156334EAA883}" sibTransId="{EBBDE993-0D7B-495E-BE2E-6BEAC66AF410}"/>
    <dgm:cxn modelId="{6D9AA782-A98D-4CA2-BF24-E6988C4EC104}" type="presOf" srcId="{721A0745-119F-4F0B-BEC3-14874D5D40D8}" destId="{0910C3B7-0695-498F-A71F-BAFCAAB6089F}" srcOrd="0" destOrd="0" presId="urn:microsoft.com/office/officeart/2005/8/layout/vList4"/>
    <dgm:cxn modelId="{8AB9034D-9C93-4EBC-BD85-B69D3CFE3458}" srcId="{9A8DE1BD-4417-4F6E-9469-73CF82D28A85}" destId="{721A0745-119F-4F0B-BEC3-14874D5D40D8}" srcOrd="1" destOrd="0" parTransId="{A0F88D24-D435-45BD-878C-BD713E62DCBE}" sibTransId="{5D56A114-7DE5-4F25-9376-65A3A5DA8425}"/>
    <dgm:cxn modelId="{E7A48FE5-4026-4B03-A1E9-B4D48E68B950}" type="presOf" srcId="{025F4665-DCA0-49DD-B86F-376988D73A7D}" destId="{C411A51B-A675-4D11-869C-CCB148AEDECC}" srcOrd="0" destOrd="0" presId="urn:microsoft.com/office/officeart/2005/8/layout/vList4"/>
    <dgm:cxn modelId="{1AB79389-4281-47FA-81F9-A000BACB2F43}" type="presParOf" srcId="{D7D2256A-A5C6-4DB8-A7BB-64C23477AEF4}" destId="{988181AF-7E6A-4B37-B479-44B3CED57372}" srcOrd="0" destOrd="0" presId="urn:microsoft.com/office/officeart/2005/8/layout/vList4"/>
    <dgm:cxn modelId="{611D06A2-C87D-41E5-99BB-4B491044D14C}" type="presParOf" srcId="{988181AF-7E6A-4B37-B479-44B3CED57372}" destId="{4B1974F2-42F1-4B46-806E-D9E17A62C9A6}" srcOrd="0" destOrd="0" presId="urn:microsoft.com/office/officeart/2005/8/layout/vList4"/>
    <dgm:cxn modelId="{D4E81A80-442B-4718-BE10-8CB7C43862F4}" type="presParOf" srcId="{988181AF-7E6A-4B37-B479-44B3CED57372}" destId="{1EFC8533-A1E8-41FE-AFFC-07EE090E874A}" srcOrd="1" destOrd="0" presId="urn:microsoft.com/office/officeart/2005/8/layout/vList4"/>
    <dgm:cxn modelId="{4DACAB5F-DFDF-4E23-9F15-B81BFB4434D0}" type="presParOf" srcId="{988181AF-7E6A-4B37-B479-44B3CED57372}" destId="{4199261C-32B3-4A14-BF02-C42C09B6EA95}" srcOrd="2" destOrd="0" presId="urn:microsoft.com/office/officeart/2005/8/layout/vList4"/>
    <dgm:cxn modelId="{189E523F-4553-4D1A-B34D-D22586C541B5}" type="presParOf" srcId="{D7D2256A-A5C6-4DB8-A7BB-64C23477AEF4}" destId="{64322229-4544-44BB-8A1A-F85267B430C8}" srcOrd="1" destOrd="0" presId="urn:microsoft.com/office/officeart/2005/8/layout/vList4"/>
    <dgm:cxn modelId="{52FD514D-6755-4415-B7C1-5E5AB649EC61}" type="presParOf" srcId="{D7D2256A-A5C6-4DB8-A7BB-64C23477AEF4}" destId="{E6817F1F-7227-4342-B037-9CE10ABE094D}" srcOrd="2" destOrd="0" presId="urn:microsoft.com/office/officeart/2005/8/layout/vList4"/>
    <dgm:cxn modelId="{F11C4887-36A1-40E1-AEF5-581D2FB0F4D2}" type="presParOf" srcId="{E6817F1F-7227-4342-B037-9CE10ABE094D}" destId="{0910C3B7-0695-498F-A71F-BAFCAAB6089F}" srcOrd="0" destOrd="0" presId="urn:microsoft.com/office/officeart/2005/8/layout/vList4"/>
    <dgm:cxn modelId="{A950D451-BC7C-4844-AB5E-CC3383B35950}" type="presParOf" srcId="{E6817F1F-7227-4342-B037-9CE10ABE094D}" destId="{60F349E6-703D-4F23-94E3-23409B3B9C6E}" srcOrd="1" destOrd="0" presId="urn:microsoft.com/office/officeart/2005/8/layout/vList4"/>
    <dgm:cxn modelId="{8C97CFF8-E0B3-4CCD-A678-4A08AC11D9E1}" type="presParOf" srcId="{E6817F1F-7227-4342-B037-9CE10ABE094D}" destId="{9E640C86-BDD4-45CB-86D0-EFFF161FAADC}" srcOrd="2" destOrd="0" presId="urn:microsoft.com/office/officeart/2005/8/layout/vList4"/>
    <dgm:cxn modelId="{869829FF-3F6E-49D5-9CE5-A71A701DD209}" type="presParOf" srcId="{D7D2256A-A5C6-4DB8-A7BB-64C23477AEF4}" destId="{FD3B89C0-3C5F-4BCC-A476-4C91EFC94DC1}" srcOrd="3" destOrd="0" presId="urn:microsoft.com/office/officeart/2005/8/layout/vList4"/>
    <dgm:cxn modelId="{8BEFBFA2-382D-46A7-9B91-204F07F1335B}" type="presParOf" srcId="{D7D2256A-A5C6-4DB8-A7BB-64C23477AEF4}" destId="{08560CBB-4594-404F-AB48-280329CFED29}" srcOrd="4" destOrd="0" presId="urn:microsoft.com/office/officeart/2005/8/layout/vList4"/>
    <dgm:cxn modelId="{2D9305AD-759E-41BD-9B87-295A142C92B9}" type="presParOf" srcId="{08560CBB-4594-404F-AB48-280329CFED29}" destId="{C411A51B-A675-4D11-869C-CCB148AEDECC}" srcOrd="0" destOrd="0" presId="urn:microsoft.com/office/officeart/2005/8/layout/vList4"/>
    <dgm:cxn modelId="{35B72D64-D839-459F-B1DE-8A81FE7596E3}" type="presParOf" srcId="{08560CBB-4594-404F-AB48-280329CFED29}" destId="{51DD4CF4-D977-4AB9-89ED-D527D0761F21}" srcOrd="1" destOrd="0" presId="urn:microsoft.com/office/officeart/2005/8/layout/vList4"/>
    <dgm:cxn modelId="{FF352BAB-5D61-4C1D-9540-749ADA52DE7D}" type="presParOf" srcId="{08560CBB-4594-404F-AB48-280329CFED29}" destId="{E29E0E62-7F94-42DF-B38A-A5BFD68092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C9B59-3339-4551-BB2A-4136A77444E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D283551-243F-4A66-B627-7B3D7E09330C}">
      <dgm:prSet custT="1"/>
      <dgm:spPr/>
      <dgm:t>
        <a:bodyPr/>
        <a:lstStyle/>
        <a:p>
          <a:pPr rtl="0"/>
          <a:r>
            <a:rPr lang="el-GR" sz="1100" dirty="0" smtClean="0"/>
            <a:t>Βελτίωση δεξιοτήτων</a:t>
          </a:r>
          <a:endParaRPr lang="el-GR" sz="1100" dirty="0"/>
        </a:p>
      </dgm:t>
    </dgm:pt>
    <dgm:pt modelId="{3E718962-F42A-4C9F-81B3-F0C0D1ECD84C}" type="parTrans" cxnId="{4C8EF731-CF00-4C73-BDBB-118F27C55908}">
      <dgm:prSet/>
      <dgm:spPr/>
      <dgm:t>
        <a:bodyPr/>
        <a:lstStyle/>
        <a:p>
          <a:endParaRPr lang="el-GR" sz="1100"/>
        </a:p>
      </dgm:t>
    </dgm:pt>
    <dgm:pt modelId="{55397C5F-9E50-4384-B49F-9C44AC88C22F}" type="sibTrans" cxnId="{4C8EF731-CF00-4C73-BDBB-118F27C55908}">
      <dgm:prSet custT="1"/>
      <dgm:spPr/>
      <dgm:t>
        <a:bodyPr/>
        <a:lstStyle/>
        <a:p>
          <a:endParaRPr lang="el-GR" sz="1100"/>
        </a:p>
      </dgm:t>
    </dgm:pt>
    <dgm:pt modelId="{2C9D2CEC-A9B5-4ED9-B9EA-360D13DC38BE}">
      <dgm:prSet custT="1"/>
      <dgm:spPr/>
      <dgm:t>
        <a:bodyPr/>
        <a:lstStyle/>
        <a:p>
          <a:pPr rtl="0"/>
          <a:r>
            <a:rPr lang="el-GR" sz="1100" dirty="0" smtClean="0"/>
            <a:t>Κατανόηση εκπαιδευτικών πολιτικών &amp; πρακτικών μεταξύ των ευρωπαϊκών χωρών</a:t>
          </a:r>
          <a:endParaRPr lang="el-GR" sz="1100" dirty="0"/>
        </a:p>
      </dgm:t>
    </dgm:pt>
    <dgm:pt modelId="{BA6C9882-576E-40B5-89D1-63A37D0E44F0}" type="parTrans" cxnId="{6F151024-D3AA-4B9D-B95A-20062D5E08A0}">
      <dgm:prSet/>
      <dgm:spPr/>
      <dgm:t>
        <a:bodyPr/>
        <a:lstStyle/>
        <a:p>
          <a:endParaRPr lang="el-GR" sz="1100"/>
        </a:p>
      </dgm:t>
    </dgm:pt>
    <dgm:pt modelId="{167F3F2B-A3B7-434B-A147-CE8A4748771A}" type="sibTrans" cxnId="{6F151024-D3AA-4B9D-B95A-20062D5E08A0}">
      <dgm:prSet custT="1"/>
      <dgm:spPr/>
      <dgm:t>
        <a:bodyPr/>
        <a:lstStyle/>
        <a:p>
          <a:endParaRPr lang="el-GR" sz="1100"/>
        </a:p>
      </dgm:t>
    </dgm:pt>
    <dgm:pt modelId="{31AA0E9F-9B09-4A8A-87A8-D3F7FF13F15B}">
      <dgm:prSet custT="1"/>
      <dgm:spPr/>
      <dgm:t>
        <a:bodyPr/>
        <a:lstStyle/>
        <a:p>
          <a:pPr rtl="0"/>
          <a:r>
            <a:rPr lang="el-GR" sz="1100" dirty="0" smtClean="0"/>
            <a:t>Εναρμόνιση/σύγκλιση</a:t>
          </a:r>
          <a:endParaRPr lang="el-GR" sz="1100" dirty="0"/>
        </a:p>
      </dgm:t>
    </dgm:pt>
    <dgm:pt modelId="{58DFDCA8-6069-45C9-A080-734489081814}" type="parTrans" cxnId="{0F940ADD-8961-440F-9566-A907E4C7717D}">
      <dgm:prSet/>
      <dgm:spPr/>
      <dgm:t>
        <a:bodyPr/>
        <a:lstStyle/>
        <a:p>
          <a:endParaRPr lang="el-GR" sz="1100"/>
        </a:p>
      </dgm:t>
    </dgm:pt>
    <dgm:pt modelId="{4106CEAB-5D85-47E9-AABD-593DCE86CB10}" type="sibTrans" cxnId="{0F940ADD-8961-440F-9566-A907E4C7717D}">
      <dgm:prSet custT="1"/>
      <dgm:spPr/>
      <dgm:t>
        <a:bodyPr/>
        <a:lstStyle/>
        <a:p>
          <a:endParaRPr lang="el-GR" sz="1100"/>
        </a:p>
      </dgm:t>
    </dgm:pt>
    <dgm:pt modelId="{3C33F1B1-9805-4348-B724-B0A149F93754}">
      <dgm:prSet custT="1"/>
      <dgm:spPr/>
      <dgm:t>
        <a:bodyPr/>
        <a:lstStyle/>
        <a:p>
          <a:pPr rtl="0"/>
          <a:r>
            <a:rPr lang="el-GR" sz="1100" dirty="0" smtClean="0"/>
            <a:t>Εκσυγχρονισμός &amp; ευρωπαϊκή εξωστρέφεια εκπαιδευτικών ιδρυμάτων</a:t>
          </a:r>
          <a:endParaRPr lang="el-GR" sz="1100" dirty="0"/>
        </a:p>
      </dgm:t>
    </dgm:pt>
    <dgm:pt modelId="{16AEF3B8-D46E-4F0B-8986-A2D2E378B09C}" type="parTrans" cxnId="{223334D4-66AC-4AE8-B544-4838646FC623}">
      <dgm:prSet/>
      <dgm:spPr/>
      <dgm:t>
        <a:bodyPr/>
        <a:lstStyle/>
        <a:p>
          <a:endParaRPr lang="el-GR" sz="1100"/>
        </a:p>
      </dgm:t>
    </dgm:pt>
    <dgm:pt modelId="{1200FC15-C352-4FF3-A285-6CEEE205499B}" type="sibTrans" cxnId="{223334D4-66AC-4AE8-B544-4838646FC623}">
      <dgm:prSet custT="1"/>
      <dgm:spPr/>
      <dgm:t>
        <a:bodyPr/>
        <a:lstStyle/>
        <a:p>
          <a:endParaRPr lang="el-GR" sz="1100"/>
        </a:p>
      </dgm:t>
    </dgm:pt>
    <dgm:pt modelId="{E82DC68F-CB51-4A02-A2F7-5E35B202BF55}">
      <dgm:prSet custT="1"/>
      <dgm:spPr/>
      <dgm:t>
        <a:bodyPr/>
        <a:lstStyle/>
        <a:p>
          <a:pPr rtl="0"/>
          <a:r>
            <a:rPr lang="el-GR" sz="1100" dirty="0" smtClean="0"/>
            <a:t>Προώθηση δραστηριοτήτων κινητικότητας για μαθητές</a:t>
          </a:r>
          <a:endParaRPr lang="el-GR" sz="1100" dirty="0"/>
        </a:p>
      </dgm:t>
    </dgm:pt>
    <dgm:pt modelId="{B75F19EE-6D95-4EEF-AD86-327EC8E746A5}" type="parTrans" cxnId="{B576DAAC-3AF4-40F3-99D9-97B081914546}">
      <dgm:prSet/>
      <dgm:spPr/>
      <dgm:t>
        <a:bodyPr/>
        <a:lstStyle/>
        <a:p>
          <a:endParaRPr lang="el-GR" sz="1100"/>
        </a:p>
      </dgm:t>
    </dgm:pt>
    <dgm:pt modelId="{EB348E28-6566-4868-80DB-AA0344322F26}" type="sibTrans" cxnId="{B576DAAC-3AF4-40F3-99D9-97B081914546}">
      <dgm:prSet custT="1"/>
      <dgm:spPr/>
      <dgm:t>
        <a:bodyPr/>
        <a:lstStyle/>
        <a:p>
          <a:endParaRPr lang="el-GR" sz="1100"/>
        </a:p>
      </dgm:t>
    </dgm:pt>
    <dgm:pt modelId="{C4E8A56E-6DB6-4DD6-BF42-64CEAB5D05E4}" type="pres">
      <dgm:prSet presAssocID="{93BC9B59-3339-4551-BB2A-4136A77444E1}" presName="cycle" presStyleCnt="0">
        <dgm:presLayoutVars>
          <dgm:dir/>
          <dgm:resizeHandles val="exact"/>
        </dgm:presLayoutVars>
      </dgm:prSet>
      <dgm:spPr/>
    </dgm:pt>
    <dgm:pt modelId="{2D6BC452-49B5-4AE1-BEAF-88CA707A66F8}" type="pres">
      <dgm:prSet presAssocID="{AD283551-243F-4A66-B627-7B3D7E09330C}" presName="node" presStyleLbl="node1" presStyleIdx="0" presStyleCnt="5">
        <dgm:presLayoutVars>
          <dgm:bulletEnabled val="1"/>
        </dgm:presLayoutVars>
      </dgm:prSet>
      <dgm:spPr/>
    </dgm:pt>
    <dgm:pt modelId="{C7554A1E-140E-4B2A-8A7B-895F98A8CA65}" type="pres">
      <dgm:prSet presAssocID="{55397C5F-9E50-4384-B49F-9C44AC88C22F}" presName="sibTrans" presStyleLbl="sibTrans2D1" presStyleIdx="0" presStyleCnt="5"/>
      <dgm:spPr/>
    </dgm:pt>
    <dgm:pt modelId="{FDB94941-3DC0-4083-BB87-4AC88480A215}" type="pres">
      <dgm:prSet presAssocID="{55397C5F-9E50-4384-B49F-9C44AC88C22F}" presName="connectorText" presStyleLbl="sibTrans2D1" presStyleIdx="0" presStyleCnt="5"/>
      <dgm:spPr/>
    </dgm:pt>
    <dgm:pt modelId="{D6D0C510-A13C-40D6-8829-E4C1B51982FB}" type="pres">
      <dgm:prSet presAssocID="{2C9D2CEC-A9B5-4ED9-B9EA-360D13DC38BE}" presName="node" presStyleLbl="node1" presStyleIdx="1" presStyleCnt="5" custScaleX="114960">
        <dgm:presLayoutVars>
          <dgm:bulletEnabled val="1"/>
        </dgm:presLayoutVars>
      </dgm:prSet>
      <dgm:spPr/>
    </dgm:pt>
    <dgm:pt modelId="{B14EA596-15C3-44D0-9FB5-25DB6D322D56}" type="pres">
      <dgm:prSet presAssocID="{167F3F2B-A3B7-434B-A147-CE8A4748771A}" presName="sibTrans" presStyleLbl="sibTrans2D1" presStyleIdx="1" presStyleCnt="5"/>
      <dgm:spPr/>
    </dgm:pt>
    <dgm:pt modelId="{35D838B2-4528-4B48-95AD-30A4CE5AD04D}" type="pres">
      <dgm:prSet presAssocID="{167F3F2B-A3B7-434B-A147-CE8A4748771A}" presName="connectorText" presStyleLbl="sibTrans2D1" presStyleIdx="1" presStyleCnt="5"/>
      <dgm:spPr/>
    </dgm:pt>
    <dgm:pt modelId="{E9C6B271-A18D-442C-A4C0-0A6AD9FC1E55}" type="pres">
      <dgm:prSet presAssocID="{31AA0E9F-9B09-4A8A-87A8-D3F7FF13F15B}" presName="node" presStyleLbl="node1" presStyleIdx="2" presStyleCnt="5">
        <dgm:presLayoutVars>
          <dgm:bulletEnabled val="1"/>
        </dgm:presLayoutVars>
      </dgm:prSet>
      <dgm:spPr/>
    </dgm:pt>
    <dgm:pt modelId="{7024A4B2-62E2-47FB-8B7A-FF9366B3A5A2}" type="pres">
      <dgm:prSet presAssocID="{4106CEAB-5D85-47E9-AABD-593DCE86CB10}" presName="sibTrans" presStyleLbl="sibTrans2D1" presStyleIdx="2" presStyleCnt="5"/>
      <dgm:spPr/>
    </dgm:pt>
    <dgm:pt modelId="{E92A079D-3BCB-4E43-B3E5-5DA2E3CE0205}" type="pres">
      <dgm:prSet presAssocID="{4106CEAB-5D85-47E9-AABD-593DCE86CB10}" presName="connectorText" presStyleLbl="sibTrans2D1" presStyleIdx="2" presStyleCnt="5"/>
      <dgm:spPr/>
    </dgm:pt>
    <dgm:pt modelId="{0CCEB548-6867-4530-97FA-AA0111325B68}" type="pres">
      <dgm:prSet presAssocID="{3C33F1B1-9805-4348-B724-B0A149F93754}" presName="node" presStyleLbl="node1" presStyleIdx="3" presStyleCnt="5" custScaleX="131984" custScaleY="108333">
        <dgm:presLayoutVars>
          <dgm:bulletEnabled val="1"/>
        </dgm:presLayoutVars>
      </dgm:prSet>
      <dgm:spPr/>
    </dgm:pt>
    <dgm:pt modelId="{E2FDB997-2863-44B1-88B3-4DB08DC82129}" type="pres">
      <dgm:prSet presAssocID="{1200FC15-C352-4FF3-A285-6CEEE205499B}" presName="sibTrans" presStyleLbl="sibTrans2D1" presStyleIdx="3" presStyleCnt="5"/>
      <dgm:spPr/>
    </dgm:pt>
    <dgm:pt modelId="{F210B65E-A131-41B7-8F19-7001C0E78B94}" type="pres">
      <dgm:prSet presAssocID="{1200FC15-C352-4FF3-A285-6CEEE205499B}" presName="connectorText" presStyleLbl="sibTrans2D1" presStyleIdx="3" presStyleCnt="5"/>
      <dgm:spPr/>
    </dgm:pt>
    <dgm:pt modelId="{8AC5D760-A760-48CB-AFF5-0DBA56158E0E}" type="pres">
      <dgm:prSet presAssocID="{E82DC68F-CB51-4A02-A2F7-5E35B202BF55}" presName="node" presStyleLbl="node1" presStyleIdx="4" presStyleCnt="5" custScaleX="120220">
        <dgm:presLayoutVars>
          <dgm:bulletEnabled val="1"/>
        </dgm:presLayoutVars>
      </dgm:prSet>
      <dgm:spPr/>
    </dgm:pt>
    <dgm:pt modelId="{E38A426C-A9B5-4FFB-BF40-5EBD303B954F}" type="pres">
      <dgm:prSet presAssocID="{EB348E28-6566-4868-80DB-AA0344322F26}" presName="sibTrans" presStyleLbl="sibTrans2D1" presStyleIdx="4" presStyleCnt="5"/>
      <dgm:spPr/>
    </dgm:pt>
    <dgm:pt modelId="{30DC1C2C-137F-4712-A4F4-654FBEDD18DC}" type="pres">
      <dgm:prSet presAssocID="{EB348E28-6566-4868-80DB-AA0344322F26}" presName="connectorText" presStyleLbl="sibTrans2D1" presStyleIdx="4" presStyleCnt="5"/>
      <dgm:spPr/>
    </dgm:pt>
  </dgm:ptLst>
  <dgm:cxnLst>
    <dgm:cxn modelId="{541FD018-D265-4AD8-8543-10CA58CE0F2D}" type="presOf" srcId="{4106CEAB-5D85-47E9-AABD-593DCE86CB10}" destId="{E92A079D-3BCB-4E43-B3E5-5DA2E3CE0205}" srcOrd="1" destOrd="0" presId="urn:microsoft.com/office/officeart/2005/8/layout/cycle2"/>
    <dgm:cxn modelId="{6A9C981D-6B1E-4832-AE0A-C2E689CD5926}" type="presOf" srcId="{31AA0E9F-9B09-4A8A-87A8-D3F7FF13F15B}" destId="{E9C6B271-A18D-442C-A4C0-0A6AD9FC1E55}" srcOrd="0" destOrd="0" presId="urn:microsoft.com/office/officeart/2005/8/layout/cycle2"/>
    <dgm:cxn modelId="{3778884C-76E7-4368-8600-FFEFC9678D8C}" type="presOf" srcId="{167F3F2B-A3B7-434B-A147-CE8A4748771A}" destId="{35D838B2-4528-4B48-95AD-30A4CE5AD04D}" srcOrd="1" destOrd="0" presId="urn:microsoft.com/office/officeart/2005/8/layout/cycle2"/>
    <dgm:cxn modelId="{223334D4-66AC-4AE8-B544-4838646FC623}" srcId="{93BC9B59-3339-4551-BB2A-4136A77444E1}" destId="{3C33F1B1-9805-4348-B724-B0A149F93754}" srcOrd="3" destOrd="0" parTransId="{16AEF3B8-D46E-4F0B-8986-A2D2E378B09C}" sibTransId="{1200FC15-C352-4FF3-A285-6CEEE205499B}"/>
    <dgm:cxn modelId="{19BDB28D-6914-49B1-A0F1-A70437F01316}" type="presOf" srcId="{167F3F2B-A3B7-434B-A147-CE8A4748771A}" destId="{B14EA596-15C3-44D0-9FB5-25DB6D322D56}" srcOrd="0" destOrd="0" presId="urn:microsoft.com/office/officeart/2005/8/layout/cycle2"/>
    <dgm:cxn modelId="{52F73044-9BAA-41C0-901E-1849A175AB13}" type="presOf" srcId="{EB348E28-6566-4868-80DB-AA0344322F26}" destId="{30DC1C2C-137F-4712-A4F4-654FBEDD18DC}" srcOrd="1" destOrd="0" presId="urn:microsoft.com/office/officeart/2005/8/layout/cycle2"/>
    <dgm:cxn modelId="{0F940ADD-8961-440F-9566-A907E4C7717D}" srcId="{93BC9B59-3339-4551-BB2A-4136A77444E1}" destId="{31AA0E9F-9B09-4A8A-87A8-D3F7FF13F15B}" srcOrd="2" destOrd="0" parTransId="{58DFDCA8-6069-45C9-A080-734489081814}" sibTransId="{4106CEAB-5D85-47E9-AABD-593DCE86CB10}"/>
    <dgm:cxn modelId="{08CAC422-316B-401F-8EA3-B327636A6F71}" type="presOf" srcId="{55397C5F-9E50-4384-B49F-9C44AC88C22F}" destId="{FDB94941-3DC0-4083-BB87-4AC88480A215}" srcOrd="1" destOrd="0" presId="urn:microsoft.com/office/officeart/2005/8/layout/cycle2"/>
    <dgm:cxn modelId="{4C8EF731-CF00-4C73-BDBB-118F27C55908}" srcId="{93BC9B59-3339-4551-BB2A-4136A77444E1}" destId="{AD283551-243F-4A66-B627-7B3D7E09330C}" srcOrd="0" destOrd="0" parTransId="{3E718962-F42A-4C9F-81B3-F0C0D1ECD84C}" sibTransId="{55397C5F-9E50-4384-B49F-9C44AC88C22F}"/>
    <dgm:cxn modelId="{6F883BC1-ED1E-4E7F-AD8C-65EE15F1D58C}" type="presOf" srcId="{E82DC68F-CB51-4A02-A2F7-5E35B202BF55}" destId="{8AC5D760-A760-48CB-AFF5-0DBA56158E0E}" srcOrd="0" destOrd="0" presId="urn:microsoft.com/office/officeart/2005/8/layout/cycle2"/>
    <dgm:cxn modelId="{719272AE-902B-4232-BC78-D0B78FAE0B12}" type="presOf" srcId="{AD283551-243F-4A66-B627-7B3D7E09330C}" destId="{2D6BC452-49B5-4AE1-BEAF-88CA707A66F8}" srcOrd="0" destOrd="0" presId="urn:microsoft.com/office/officeart/2005/8/layout/cycle2"/>
    <dgm:cxn modelId="{A69911FE-7986-4945-B9AA-326C7326FD6C}" type="presOf" srcId="{EB348E28-6566-4868-80DB-AA0344322F26}" destId="{E38A426C-A9B5-4FFB-BF40-5EBD303B954F}" srcOrd="0" destOrd="0" presId="urn:microsoft.com/office/officeart/2005/8/layout/cycle2"/>
    <dgm:cxn modelId="{FB9B980D-3E31-4C4A-BBCA-6C21E2ED4AA5}" type="presOf" srcId="{2C9D2CEC-A9B5-4ED9-B9EA-360D13DC38BE}" destId="{D6D0C510-A13C-40D6-8829-E4C1B51982FB}" srcOrd="0" destOrd="0" presId="urn:microsoft.com/office/officeart/2005/8/layout/cycle2"/>
    <dgm:cxn modelId="{B576DAAC-3AF4-40F3-99D9-97B081914546}" srcId="{93BC9B59-3339-4551-BB2A-4136A77444E1}" destId="{E82DC68F-CB51-4A02-A2F7-5E35B202BF55}" srcOrd="4" destOrd="0" parTransId="{B75F19EE-6D95-4EEF-AD86-327EC8E746A5}" sibTransId="{EB348E28-6566-4868-80DB-AA0344322F26}"/>
    <dgm:cxn modelId="{67F290AC-22D6-4198-894F-F73C20EE31C2}" type="presOf" srcId="{3C33F1B1-9805-4348-B724-B0A149F93754}" destId="{0CCEB548-6867-4530-97FA-AA0111325B68}" srcOrd="0" destOrd="0" presId="urn:microsoft.com/office/officeart/2005/8/layout/cycle2"/>
    <dgm:cxn modelId="{3D0EADB2-4D54-4871-B5CA-92D9372574C2}" type="presOf" srcId="{1200FC15-C352-4FF3-A285-6CEEE205499B}" destId="{F210B65E-A131-41B7-8F19-7001C0E78B94}" srcOrd="1" destOrd="0" presId="urn:microsoft.com/office/officeart/2005/8/layout/cycle2"/>
    <dgm:cxn modelId="{6F151024-D3AA-4B9D-B95A-20062D5E08A0}" srcId="{93BC9B59-3339-4551-BB2A-4136A77444E1}" destId="{2C9D2CEC-A9B5-4ED9-B9EA-360D13DC38BE}" srcOrd="1" destOrd="0" parTransId="{BA6C9882-576E-40B5-89D1-63A37D0E44F0}" sibTransId="{167F3F2B-A3B7-434B-A147-CE8A4748771A}"/>
    <dgm:cxn modelId="{EDA94759-F9C9-46DB-8D29-9BAD42469FC2}" type="presOf" srcId="{4106CEAB-5D85-47E9-AABD-593DCE86CB10}" destId="{7024A4B2-62E2-47FB-8B7A-FF9366B3A5A2}" srcOrd="0" destOrd="0" presId="urn:microsoft.com/office/officeart/2005/8/layout/cycle2"/>
    <dgm:cxn modelId="{35EF4957-DCBF-4107-84F0-CDBFF3C925BF}" type="presOf" srcId="{55397C5F-9E50-4384-B49F-9C44AC88C22F}" destId="{C7554A1E-140E-4B2A-8A7B-895F98A8CA65}" srcOrd="0" destOrd="0" presId="urn:microsoft.com/office/officeart/2005/8/layout/cycle2"/>
    <dgm:cxn modelId="{5E1E7235-8408-4C0D-BB72-AF4932D23BA4}" type="presOf" srcId="{93BC9B59-3339-4551-BB2A-4136A77444E1}" destId="{C4E8A56E-6DB6-4DD6-BF42-64CEAB5D05E4}" srcOrd="0" destOrd="0" presId="urn:microsoft.com/office/officeart/2005/8/layout/cycle2"/>
    <dgm:cxn modelId="{BB34137A-8F91-4ACD-9622-31B3F480AF1E}" type="presOf" srcId="{1200FC15-C352-4FF3-A285-6CEEE205499B}" destId="{E2FDB997-2863-44B1-88B3-4DB08DC82129}" srcOrd="0" destOrd="0" presId="urn:microsoft.com/office/officeart/2005/8/layout/cycle2"/>
    <dgm:cxn modelId="{9F46F98D-8AEE-4AA7-B933-9338A2F0A35D}" type="presParOf" srcId="{C4E8A56E-6DB6-4DD6-BF42-64CEAB5D05E4}" destId="{2D6BC452-49B5-4AE1-BEAF-88CA707A66F8}" srcOrd="0" destOrd="0" presId="urn:microsoft.com/office/officeart/2005/8/layout/cycle2"/>
    <dgm:cxn modelId="{3B55211C-A77D-4EBF-AC6B-E1DC9EB5F1B0}" type="presParOf" srcId="{C4E8A56E-6DB6-4DD6-BF42-64CEAB5D05E4}" destId="{C7554A1E-140E-4B2A-8A7B-895F98A8CA65}" srcOrd="1" destOrd="0" presId="urn:microsoft.com/office/officeart/2005/8/layout/cycle2"/>
    <dgm:cxn modelId="{54871037-651F-4505-9E87-B327592861A3}" type="presParOf" srcId="{C7554A1E-140E-4B2A-8A7B-895F98A8CA65}" destId="{FDB94941-3DC0-4083-BB87-4AC88480A215}" srcOrd="0" destOrd="0" presId="urn:microsoft.com/office/officeart/2005/8/layout/cycle2"/>
    <dgm:cxn modelId="{99D7B338-060F-4FB8-9250-E38328C3D1D0}" type="presParOf" srcId="{C4E8A56E-6DB6-4DD6-BF42-64CEAB5D05E4}" destId="{D6D0C510-A13C-40D6-8829-E4C1B51982FB}" srcOrd="2" destOrd="0" presId="urn:microsoft.com/office/officeart/2005/8/layout/cycle2"/>
    <dgm:cxn modelId="{C0BA52A9-A5B7-4209-BC9D-8F4E67155C46}" type="presParOf" srcId="{C4E8A56E-6DB6-4DD6-BF42-64CEAB5D05E4}" destId="{B14EA596-15C3-44D0-9FB5-25DB6D322D56}" srcOrd="3" destOrd="0" presId="urn:microsoft.com/office/officeart/2005/8/layout/cycle2"/>
    <dgm:cxn modelId="{965DFA55-96AF-433A-B2BC-041DD0A31B29}" type="presParOf" srcId="{B14EA596-15C3-44D0-9FB5-25DB6D322D56}" destId="{35D838B2-4528-4B48-95AD-30A4CE5AD04D}" srcOrd="0" destOrd="0" presId="urn:microsoft.com/office/officeart/2005/8/layout/cycle2"/>
    <dgm:cxn modelId="{699F6E25-4195-4308-80DD-7657BD4E8796}" type="presParOf" srcId="{C4E8A56E-6DB6-4DD6-BF42-64CEAB5D05E4}" destId="{E9C6B271-A18D-442C-A4C0-0A6AD9FC1E55}" srcOrd="4" destOrd="0" presId="urn:microsoft.com/office/officeart/2005/8/layout/cycle2"/>
    <dgm:cxn modelId="{28B07CA3-785F-4F68-9604-B9E668E7C959}" type="presParOf" srcId="{C4E8A56E-6DB6-4DD6-BF42-64CEAB5D05E4}" destId="{7024A4B2-62E2-47FB-8B7A-FF9366B3A5A2}" srcOrd="5" destOrd="0" presId="urn:microsoft.com/office/officeart/2005/8/layout/cycle2"/>
    <dgm:cxn modelId="{12E3E6EF-F131-423B-8867-E40941DE4502}" type="presParOf" srcId="{7024A4B2-62E2-47FB-8B7A-FF9366B3A5A2}" destId="{E92A079D-3BCB-4E43-B3E5-5DA2E3CE0205}" srcOrd="0" destOrd="0" presId="urn:microsoft.com/office/officeart/2005/8/layout/cycle2"/>
    <dgm:cxn modelId="{6E820C82-B36B-4CE0-A5A9-13878196AC7A}" type="presParOf" srcId="{C4E8A56E-6DB6-4DD6-BF42-64CEAB5D05E4}" destId="{0CCEB548-6867-4530-97FA-AA0111325B68}" srcOrd="6" destOrd="0" presId="urn:microsoft.com/office/officeart/2005/8/layout/cycle2"/>
    <dgm:cxn modelId="{3BD9C4F0-3A9F-479C-8B31-B2AB5C7F89B2}" type="presParOf" srcId="{C4E8A56E-6DB6-4DD6-BF42-64CEAB5D05E4}" destId="{E2FDB997-2863-44B1-88B3-4DB08DC82129}" srcOrd="7" destOrd="0" presId="urn:microsoft.com/office/officeart/2005/8/layout/cycle2"/>
    <dgm:cxn modelId="{D225A0F0-DD26-42AB-A3E8-2BC5474E16A2}" type="presParOf" srcId="{E2FDB997-2863-44B1-88B3-4DB08DC82129}" destId="{F210B65E-A131-41B7-8F19-7001C0E78B94}" srcOrd="0" destOrd="0" presId="urn:microsoft.com/office/officeart/2005/8/layout/cycle2"/>
    <dgm:cxn modelId="{348CCF88-2CF2-4485-B969-25CECFA5A906}" type="presParOf" srcId="{C4E8A56E-6DB6-4DD6-BF42-64CEAB5D05E4}" destId="{8AC5D760-A760-48CB-AFF5-0DBA56158E0E}" srcOrd="8" destOrd="0" presId="urn:microsoft.com/office/officeart/2005/8/layout/cycle2"/>
    <dgm:cxn modelId="{91A2EA23-75E0-471F-BAA9-6AF6542464EC}" type="presParOf" srcId="{C4E8A56E-6DB6-4DD6-BF42-64CEAB5D05E4}" destId="{E38A426C-A9B5-4FFB-BF40-5EBD303B954F}" srcOrd="9" destOrd="0" presId="urn:microsoft.com/office/officeart/2005/8/layout/cycle2"/>
    <dgm:cxn modelId="{E5EF0CDB-9DE3-45F3-AFEB-7922978F53C1}" type="presParOf" srcId="{E38A426C-A9B5-4FFB-BF40-5EBD303B954F}" destId="{30DC1C2C-137F-4712-A4F4-654FBEDD18D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B3754A-61A5-494E-B677-18EE099ACC2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AE7C69AF-9BA9-41EA-BB50-8710983E8A89}">
      <dgm:prSet/>
      <dgm:spPr/>
      <dgm:t>
        <a:bodyPr/>
        <a:lstStyle/>
        <a:p>
          <a:pPr rtl="0"/>
          <a:r>
            <a:rPr lang="el-GR" dirty="0" smtClean="0"/>
            <a:t>Ιδρυματική προσέγγιση-Ευρωπαϊκό Σχέδιο Ανάπτυξης</a:t>
          </a:r>
          <a:endParaRPr lang="el-GR" dirty="0"/>
        </a:p>
      </dgm:t>
    </dgm:pt>
    <dgm:pt modelId="{A8174F01-F902-43A3-824B-0D6BD6DD2178}" type="parTrans" cxnId="{B5070D59-8D04-4117-8E8F-11402B416B89}">
      <dgm:prSet/>
      <dgm:spPr/>
      <dgm:t>
        <a:bodyPr/>
        <a:lstStyle/>
        <a:p>
          <a:endParaRPr lang="el-GR"/>
        </a:p>
      </dgm:t>
    </dgm:pt>
    <dgm:pt modelId="{E8938956-3046-4BD9-8362-F025E7B391DC}" type="sibTrans" cxnId="{B5070D59-8D04-4117-8E8F-11402B416B89}">
      <dgm:prSet/>
      <dgm:spPr/>
      <dgm:t>
        <a:bodyPr/>
        <a:lstStyle/>
        <a:p>
          <a:endParaRPr lang="el-GR"/>
        </a:p>
      </dgm:t>
    </dgm:pt>
    <dgm:pt modelId="{C4CD01F0-C262-4923-A6FA-B539482713E9}">
      <dgm:prSet/>
      <dgm:spPr/>
      <dgm:t>
        <a:bodyPr/>
        <a:lstStyle/>
        <a:p>
          <a:pPr rtl="0"/>
          <a:r>
            <a:rPr lang="el-GR" dirty="0" smtClean="0"/>
            <a:t>Ίδρυμα ως σύνολο-Συστηματική καταγραφή αναγκών-δημοκρατική προσέγγιση-ενίσχυση αισθήματος κοινής αποστολής του προσωπικού-δέσμευση για αξιοποίηση αποτελεσμάτων</a:t>
          </a:r>
          <a:endParaRPr lang="el-GR" dirty="0"/>
        </a:p>
      </dgm:t>
    </dgm:pt>
    <dgm:pt modelId="{BC86F363-F891-4DC3-AB11-7BEFAE0C0112}" type="parTrans" cxnId="{03378006-AAF4-4F93-9968-379B62C870E1}">
      <dgm:prSet/>
      <dgm:spPr/>
      <dgm:t>
        <a:bodyPr/>
        <a:lstStyle/>
        <a:p>
          <a:endParaRPr lang="el-GR"/>
        </a:p>
      </dgm:t>
    </dgm:pt>
    <dgm:pt modelId="{CB5F4D01-E69D-4ED5-9780-20FC1E2397C0}" type="sibTrans" cxnId="{03378006-AAF4-4F93-9968-379B62C870E1}">
      <dgm:prSet/>
      <dgm:spPr/>
      <dgm:t>
        <a:bodyPr/>
        <a:lstStyle/>
        <a:p>
          <a:endParaRPr lang="el-GR"/>
        </a:p>
      </dgm:t>
    </dgm:pt>
    <dgm:pt modelId="{F7C87207-4894-43D2-87C5-83DC387169FD}">
      <dgm:prSet/>
      <dgm:spPr/>
      <dgm:t>
        <a:bodyPr/>
        <a:lstStyle/>
        <a:p>
          <a:pPr rtl="0"/>
          <a:r>
            <a:rPr lang="el-GR" dirty="0" smtClean="0"/>
            <a:t>Προοπτική του ιδρύματος στο παρόν και στο μέλλον</a:t>
          </a:r>
          <a:endParaRPr lang="el-GR" dirty="0"/>
        </a:p>
      </dgm:t>
    </dgm:pt>
    <dgm:pt modelId="{A90CB7C4-A9C3-4624-BC38-5BB6D4B8B48C}" type="parTrans" cxnId="{996B1BE3-CA1D-43FF-A4D2-FC247E4D2A5C}">
      <dgm:prSet/>
      <dgm:spPr/>
      <dgm:t>
        <a:bodyPr/>
        <a:lstStyle/>
        <a:p>
          <a:endParaRPr lang="el-GR"/>
        </a:p>
      </dgm:t>
    </dgm:pt>
    <dgm:pt modelId="{5A8A5B54-B92C-4E5D-8757-1B8F1D3618ED}" type="sibTrans" cxnId="{996B1BE3-CA1D-43FF-A4D2-FC247E4D2A5C}">
      <dgm:prSet/>
      <dgm:spPr/>
      <dgm:t>
        <a:bodyPr/>
        <a:lstStyle/>
        <a:p>
          <a:endParaRPr lang="el-GR"/>
        </a:p>
      </dgm:t>
    </dgm:pt>
    <dgm:pt modelId="{906F6B0A-61EE-433E-9025-A8555E2213EA}">
      <dgm:prSet/>
      <dgm:spPr/>
      <dgm:t>
        <a:bodyPr/>
        <a:lstStyle/>
        <a:p>
          <a:pPr rtl="0"/>
          <a:r>
            <a:rPr lang="el-GR" b="1" dirty="0" smtClean="0"/>
            <a:t>Κρίσιμος ο ρόλος του διευθυντή ως υποκινητή επιμόρφωσης</a:t>
          </a:r>
          <a:endParaRPr lang="el-GR" dirty="0"/>
        </a:p>
      </dgm:t>
    </dgm:pt>
    <dgm:pt modelId="{538F9B0B-EC34-4BF8-BA1B-EDB0346BD8F4}" type="parTrans" cxnId="{91DAEE4A-25A0-4723-AC1F-F6DF2F5D7931}">
      <dgm:prSet/>
      <dgm:spPr/>
      <dgm:t>
        <a:bodyPr/>
        <a:lstStyle/>
        <a:p>
          <a:endParaRPr lang="el-GR"/>
        </a:p>
      </dgm:t>
    </dgm:pt>
    <dgm:pt modelId="{A96ABA9A-6709-4709-8C5E-52320AAF4012}" type="sibTrans" cxnId="{91DAEE4A-25A0-4723-AC1F-F6DF2F5D7931}">
      <dgm:prSet/>
      <dgm:spPr/>
      <dgm:t>
        <a:bodyPr/>
        <a:lstStyle/>
        <a:p>
          <a:endParaRPr lang="el-GR"/>
        </a:p>
      </dgm:t>
    </dgm:pt>
    <dgm:pt modelId="{9996569A-0C64-4390-B7BE-D6D1700B810D}">
      <dgm:prSet/>
      <dgm:spPr/>
      <dgm:t>
        <a:bodyPr/>
        <a:lstStyle/>
        <a:p>
          <a:pPr rtl="0"/>
          <a:r>
            <a:rPr lang="el-GR" dirty="0" smtClean="0"/>
            <a:t>Συμφωνία μάθησης – αναγνώριση μαθησιακών αποτελεσμάτων</a:t>
          </a:r>
          <a:endParaRPr lang="el-GR" dirty="0"/>
        </a:p>
      </dgm:t>
    </dgm:pt>
    <dgm:pt modelId="{F8B08A6A-F738-4F89-82B2-2BFD9BCA6E34}" type="parTrans" cxnId="{B0DF62D0-F1B3-4CF1-AA40-410FFB71E48B}">
      <dgm:prSet/>
      <dgm:spPr/>
      <dgm:t>
        <a:bodyPr/>
        <a:lstStyle/>
        <a:p>
          <a:endParaRPr lang="el-GR"/>
        </a:p>
      </dgm:t>
    </dgm:pt>
    <dgm:pt modelId="{E48BF3BF-0184-453D-BC49-979D506108FB}" type="sibTrans" cxnId="{B0DF62D0-F1B3-4CF1-AA40-410FFB71E48B}">
      <dgm:prSet/>
      <dgm:spPr/>
      <dgm:t>
        <a:bodyPr/>
        <a:lstStyle/>
        <a:p>
          <a:endParaRPr lang="el-GR"/>
        </a:p>
      </dgm:t>
    </dgm:pt>
    <dgm:pt modelId="{0B121784-5810-462E-AD88-5C078C4F675E}" type="pres">
      <dgm:prSet presAssocID="{5DB3754A-61A5-494E-B677-18EE099ACC27}" presName="linear" presStyleCnt="0">
        <dgm:presLayoutVars>
          <dgm:animLvl val="lvl"/>
          <dgm:resizeHandles val="exact"/>
        </dgm:presLayoutVars>
      </dgm:prSet>
      <dgm:spPr/>
    </dgm:pt>
    <dgm:pt modelId="{5394D9B8-BFFD-413F-A5EC-A29F26F5FF02}" type="pres">
      <dgm:prSet presAssocID="{AE7C69AF-9BA9-41EA-BB50-8710983E8A8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4EBDB4D-C5A6-4863-A010-E41F27362A79}" type="pres">
      <dgm:prSet presAssocID="{E8938956-3046-4BD9-8362-F025E7B391DC}" presName="spacer" presStyleCnt="0"/>
      <dgm:spPr/>
    </dgm:pt>
    <dgm:pt modelId="{CBDCB1E8-A3C6-4598-A0EE-AFFC20C51F26}" type="pres">
      <dgm:prSet presAssocID="{C4CD01F0-C262-4923-A6FA-B539482713E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A4BDFF3-E368-4AE0-AB82-E7FD6C43AEFC}" type="pres">
      <dgm:prSet presAssocID="{CB5F4D01-E69D-4ED5-9780-20FC1E2397C0}" presName="spacer" presStyleCnt="0"/>
      <dgm:spPr/>
    </dgm:pt>
    <dgm:pt modelId="{1036FB16-A623-49BD-863F-0DF1A826596D}" type="pres">
      <dgm:prSet presAssocID="{F7C87207-4894-43D2-87C5-83DC387169F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368191-E775-4694-9544-BB032D88581A}" type="pres">
      <dgm:prSet presAssocID="{5A8A5B54-B92C-4E5D-8757-1B8F1D3618ED}" presName="spacer" presStyleCnt="0"/>
      <dgm:spPr/>
    </dgm:pt>
    <dgm:pt modelId="{2CCA1D14-BA39-4198-B9DF-558024D83C4C}" type="pres">
      <dgm:prSet presAssocID="{906F6B0A-61EE-433E-9025-A8555E2213E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759A090-B7D1-4381-AD0E-D6ECAEFE766C}" type="pres">
      <dgm:prSet presAssocID="{A96ABA9A-6709-4709-8C5E-52320AAF4012}" presName="spacer" presStyleCnt="0"/>
      <dgm:spPr/>
    </dgm:pt>
    <dgm:pt modelId="{DC0E5B45-D15F-460B-B302-46DB5F6DC75F}" type="pres">
      <dgm:prSet presAssocID="{9996569A-0C64-4390-B7BE-D6D1700B810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3378006-AAF4-4F93-9968-379B62C870E1}" srcId="{5DB3754A-61A5-494E-B677-18EE099ACC27}" destId="{C4CD01F0-C262-4923-A6FA-B539482713E9}" srcOrd="1" destOrd="0" parTransId="{BC86F363-F891-4DC3-AB11-7BEFAE0C0112}" sibTransId="{CB5F4D01-E69D-4ED5-9780-20FC1E2397C0}"/>
    <dgm:cxn modelId="{74FD0CA9-EB49-439F-900D-62F72DC563A1}" type="presOf" srcId="{C4CD01F0-C262-4923-A6FA-B539482713E9}" destId="{CBDCB1E8-A3C6-4598-A0EE-AFFC20C51F26}" srcOrd="0" destOrd="0" presId="urn:microsoft.com/office/officeart/2005/8/layout/vList2"/>
    <dgm:cxn modelId="{4FDC966E-4AA8-423B-A2CB-F55B0D654049}" type="presOf" srcId="{5DB3754A-61A5-494E-B677-18EE099ACC27}" destId="{0B121784-5810-462E-AD88-5C078C4F675E}" srcOrd="0" destOrd="0" presId="urn:microsoft.com/office/officeart/2005/8/layout/vList2"/>
    <dgm:cxn modelId="{98BDBB69-70FC-4D85-A156-2799373732C9}" type="presOf" srcId="{906F6B0A-61EE-433E-9025-A8555E2213EA}" destId="{2CCA1D14-BA39-4198-B9DF-558024D83C4C}" srcOrd="0" destOrd="0" presId="urn:microsoft.com/office/officeart/2005/8/layout/vList2"/>
    <dgm:cxn modelId="{90673C34-64A8-41EC-84CE-CB3236A265C3}" type="presOf" srcId="{9996569A-0C64-4390-B7BE-D6D1700B810D}" destId="{DC0E5B45-D15F-460B-B302-46DB5F6DC75F}" srcOrd="0" destOrd="0" presId="urn:microsoft.com/office/officeart/2005/8/layout/vList2"/>
    <dgm:cxn modelId="{45B09D1A-4969-4C20-9190-AA4F7239F604}" type="presOf" srcId="{AE7C69AF-9BA9-41EA-BB50-8710983E8A89}" destId="{5394D9B8-BFFD-413F-A5EC-A29F26F5FF02}" srcOrd="0" destOrd="0" presId="urn:microsoft.com/office/officeart/2005/8/layout/vList2"/>
    <dgm:cxn modelId="{AABDF237-8366-4BD3-9988-184E6990767F}" type="presOf" srcId="{F7C87207-4894-43D2-87C5-83DC387169FD}" destId="{1036FB16-A623-49BD-863F-0DF1A826596D}" srcOrd="0" destOrd="0" presId="urn:microsoft.com/office/officeart/2005/8/layout/vList2"/>
    <dgm:cxn modelId="{B0DF62D0-F1B3-4CF1-AA40-410FFB71E48B}" srcId="{5DB3754A-61A5-494E-B677-18EE099ACC27}" destId="{9996569A-0C64-4390-B7BE-D6D1700B810D}" srcOrd="4" destOrd="0" parTransId="{F8B08A6A-F738-4F89-82B2-2BFD9BCA6E34}" sibTransId="{E48BF3BF-0184-453D-BC49-979D506108FB}"/>
    <dgm:cxn modelId="{B5070D59-8D04-4117-8E8F-11402B416B89}" srcId="{5DB3754A-61A5-494E-B677-18EE099ACC27}" destId="{AE7C69AF-9BA9-41EA-BB50-8710983E8A89}" srcOrd="0" destOrd="0" parTransId="{A8174F01-F902-43A3-824B-0D6BD6DD2178}" sibTransId="{E8938956-3046-4BD9-8362-F025E7B391DC}"/>
    <dgm:cxn modelId="{91DAEE4A-25A0-4723-AC1F-F6DF2F5D7931}" srcId="{5DB3754A-61A5-494E-B677-18EE099ACC27}" destId="{906F6B0A-61EE-433E-9025-A8555E2213EA}" srcOrd="3" destOrd="0" parTransId="{538F9B0B-EC34-4BF8-BA1B-EDB0346BD8F4}" sibTransId="{A96ABA9A-6709-4709-8C5E-52320AAF4012}"/>
    <dgm:cxn modelId="{996B1BE3-CA1D-43FF-A4D2-FC247E4D2A5C}" srcId="{5DB3754A-61A5-494E-B677-18EE099ACC27}" destId="{F7C87207-4894-43D2-87C5-83DC387169FD}" srcOrd="2" destOrd="0" parTransId="{A90CB7C4-A9C3-4624-BC38-5BB6D4B8B48C}" sibTransId="{5A8A5B54-B92C-4E5D-8757-1B8F1D3618ED}"/>
    <dgm:cxn modelId="{AF6B034C-2C0C-4683-8213-1917E703AD81}" type="presParOf" srcId="{0B121784-5810-462E-AD88-5C078C4F675E}" destId="{5394D9B8-BFFD-413F-A5EC-A29F26F5FF02}" srcOrd="0" destOrd="0" presId="urn:microsoft.com/office/officeart/2005/8/layout/vList2"/>
    <dgm:cxn modelId="{95BD3BB7-FC93-4AA4-8EA0-84FBB6E9064E}" type="presParOf" srcId="{0B121784-5810-462E-AD88-5C078C4F675E}" destId="{A4EBDB4D-C5A6-4863-A010-E41F27362A79}" srcOrd="1" destOrd="0" presId="urn:microsoft.com/office/officeart/2005/8/layout/vList2"/>
    <dgm:cxn modelId="{C3D58C28-5CCA-451D-BB55-6313DA8AC192}" type="presParOf" srcId="{0B121784-5810-462E-AD88-5C078C4F675E}" destId="{CBDCB1E8-A3C6-4598-A0EE-AFFC20C51F26}" srcOrd="2" destOrd="0" presId="urn:microsoft.com/office/officeart/2005/8/layout/vList2"/>
    <dgm:cxn modelId="{97B4E3CE-41FE-4681-8556-318448850691}" type="presParOf" srcId="{0B121784-5810-462E-AD88-5C078C4F675E}" destId="{AA4BDFF3-E368-4AE0-AB82-E7FD6C43AEFC}" srcOrd="3" destOrd="0" presId="urn:microsoft.com/office/officeart/2005/8/layout/vList2"/>
    <dgm:cxn modelId="{E1B26F3E-47BE-4E73-ADDA-4B0F24695F8C}" type="presParOf" srcId="{0B121784-5810-462E-AD88-5C078C4F675E}" destId="{1036FB16-A623-49BD-863F-0DF1A826596D}" srcOrd="4" destOrd="0" presId="urn:microsoft.com/office/officeart/2005/8/layout/vList2"/>
    <dgm:cxn modelId="{E23F50A9-1405-4FDA-AA3F-B10BFB9BCCAE}" type="presParOf" srcId="{0B121784-5810-462E-AD88-5C078C4F675E}" destId="{FA368191-E775-4694-9544-BB032D88581A}" srcOrd="5" destOrd="0" presId="urn:microsoft.com/office/officeart/2005/8/layout/vList2"/>
    <dgm:cxn modelId="{BDBAD555-5D0A-42C2-8A38-CE9261D83FAF}" type="presParOf" srcId="{0B121784-5810-462E-AD88-5C078C4F675E}" destId="{2CCA1D14-BA39-4198-B9DF-558024D83C4C}" srcOrd="6" destOrd="0" presId="urn:microsoft.com/office/officeart/2005/8/layout/vList2"/>
    <dgm:cxn modelId="{4635A55F-7FB7-4C3D-B637-C9B0F914222A}" type="presParOf" srcId="{0B121784-5810-462E-AD88-5C078C4F675E}" destId="{1759A090-B7D1-4381-AD0E-D6ECAEFE766C}" srcOrd="7" destOrd="0" presId="urn:microsoft.com/office/officeart/2005/8/layout/vList2"/>
    <dgm:cxn modelId="{59E03EEB-A272-4FA4-9A2A-AF614BCBF33D}" type="presParOf" srcId="{0B121784-5810-462E-AD88-5C078C4F675E}" destId="{DC0E5B45-D15F-460B-B302-46DB5F6DC7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04BED8-5337-4585-895B-886C3CF53C2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16E68E5-D81C-4BAD-9EA0-A6F0FE658C3F}">
      <dgm:prSet/>
      <dgm:spPr/>
      <dgm:t>
        <a:bodyPr/>
        <a:lstStyle/>
        <a:p>
          <a:pPr rtl="0"/>
          <a:r>
            <a:rPr lang="el-GR" dirty="0" smtClean="0"/>
            <a:t>Αίτηση υποβάλλεται από σχολείο </a:t>
          </a:r>
          <a:endParaRPr lang="el-GR" dirty="0"/>
        </a:p>
      </dgm:t>
    </dgm:pt>
    <dgm:pt modelId="{514467A4-0101-447B-A973-27886DC72889}" type="parTrans" cxnId="{03E42E59-7276-4C60-8BE1-D74F3115EDE8}">
      <dgm:prSet/>
      <dgm:spPr/>
      <dgm:t>
        <a:bodyPr/>
        <a:lstStyle/>
        <a:p>
          <a:endParaRPr lang="el-GR"/>
        </a:p>
      </dgm:t>
    </dgm:pt>
    <dgm:pt modelId="{2C3FC52E-59F2-4C86-916F-84878236DD03}" type="sibTrans" cxnId="{03E42E59-7276-4C60-8BE1-D74F3115EDE8}">
      <dgm:prSet/>
      <dgm:spPr/>
      <dgm:t>
        <a:bodyPr/>
        <a:lstStyle/>
        <a:p>
          <a:endParaRPr lang="el-GR"/>
        </a:p>
      </dgm:t>
    </dgm:pt>
    <dgm:pt modelId="{C47FB2C7-1F24-4BD4-8577-EF2DEE4E8EF5}">
      <dgm:prSet/>
      <dgm:spPr/>
      <dgm:t>
        <a:bodyPr/>
        <a:lstStyle/>
        <a:p>
          <a:pPr rtl="0"/>
          <a:r>
            <a:rPr lang="el-GR" dirty="0" smtClean="0"/>
            <a:t>Μια αίτηση για περισσότερες κινητικότητες</a:t>
          </a:r>
          <a:endParaRPr lang="el-GR" dirty="0"/>
        </a:p>
      </dgm:t>
    </dgm:pt>
    <dgm:pt modelId="{796BD22E-036B-4BBD-9783-3377F0EF9831}" type="parTrans" cxnId="{424F21EC-9BE8-4D45-AC47-98468CD526FC}">
      <dgm:prSet/>
      <dgm:spPr/>
      <dgm:t>
        <a:bodyPr/>
        <a:lstStyle/>
        <a:p>
          <a:endParaRPr lang="el-GR"/>
        </a:p>
      </dgm:t>
    </dgm:pt>
    <dgm:pt modelId="{7427A8B7-BE9E-4AE6-8A41-713B940351AE}" type="sibTrans" cxnId="{424F21EC-9BE8-4D45-AC47-98468CD526FC}">
      <dgm:prSet/>
      <dgm:spPr/>
      <dgm:t>
        <a:bodyPr/>
        <a:lstStyle/>
        <a:p>
          <a:endParaRPr lang="el-GR"/>
        </a:p>
      </dgm:t>
    </dgm:pt>
    <dgm:pt modelId="{02575047-B888-4557-AE95-D684E8999C01}">
      <dgm:prSet/>
      <dgm:spPr/>
      <dgm:t>
        <a:bodyPr/>
        <a:lstStyle/>
        <a:p>
          <a:pPr rtl="0"/>
          <a:r>
            <a:rPr lang="el-GR" dirty="0" smtClean="0"/>
            <a:t>Μοναδική ημερομηνία υποβολής</a:t>
          </a:r>
          <a:r>
            <a:rPr lang="en-US" dirty="0" smtClean="0"/>
            <a:t>: </a:t>
          </a:r>
          <a:r>
            <a:rPr lang="el-GR" dirty="0" smtClean="0"/>
            <a:t> </a:t>
          </a:r>
          <a:r>
            <a:rPr lang="en-US" dirty="0" smtClean="0"/>
            <a:t>17 </a:t>
          </a:r>
          <a:r>
            <a:rPr lang="el-GR" dirty="0" smtClean="0"/>
            <a:t>Μαρτίου 2014</a:t>
          </a:r>
          <a:endParaRPr lang="el-GR" dirty="0"/>
        </a:p>
      </dgm:t>
    </dgm:pt>
    <dgm:pt modelId="{3920F892-63E4-4DF5-B8DB-1CC2E961DF11}" type="parTrans" cxnId="{BFE6FB76-99F0-4686-A7B7-3B700BDCDD2E}">
      <dgm:prSet/>
      <dgm:spPr/>
      <dgm:t>
        <a:bodyPr/>
        <a:lstStyle/>
        <a:p>
          <a:endParaRPr lang="el-GR"/>
        </a:p>
      </dgm:t>
    </dgm:pt>
    <dgm:pt modelId="{88DCE3F3-8CD3-409E-BD81-AB2688F8C108}" type="sibTrans" cxnId="{BFE6FB76-99F0-4686-A7B7-3B700BDCDD2E}">
      <dgm:prSet/>
      <dgm:spPr/>
      <dgm:t>
        <a:bodyPr/>
        <a:lstStyle/>
        <a:p>
          <a:endParaRPr lang="el-GR"/>
        </a:p>
      </dgm:t>
    </dgm:pt>
    <dgm:pt modelId="{9E78F607-E67C-4B5B-8A22-400B4A766403}">
      <dgm:prSet/>
      <dgm:spPr/>
      <dgm:t>
        <a:bodyPr/>
        <a:lstStyle/>
        <a:p>
          <a:pPr rtl="0"/>
          <a:r>
            <a:rPr lang="el-GR" dirty="0" smtClean="0"/>
            <a:t>Διάρκεια σχεδίου </a:t>
          </a:r>
          <a:r>
            <a:rPr lang="en-US" dirty="0" smtClean="0"/>
            <a:t>: 1 </a:t>
          </a:r>
          <a:r>
            <a:rPr lang="el-GR" dirty="0" smtClean="0"/>
            <a:t>έως 2 έτη</a:t>
          </a:r>
          <a:endParaRPr lang="el-GR" dirty="0"/>
        </a:p>
      </dgm:t>
    </dgm:pt>
    <dgm:pt modelId="{BC4A9471-3C68-43AA-AE28-5EAB3AD62606}" type="parTrans" cxnId="{4B511706-BB90-4162-8219-746521B39AF9}">
      <dgm:prSet/>
      <dgm:spPr/>
      <dgm:t>
        <a:bodyPr/>
        <a:lstStyle/>
        <a:p>
          <a:endParaRPr lang="el-GR"/>
        </a:p>
      </dgm:t>
    </dgm:pt>
    <dgm:pt modelId="{8779DE57-E303-494E-8593-C9BF5948DE76}" type="sibTrans" cxnId="{4B511706-BB90-4162-8219-746521B39AF9}">
      <dgm:prSet/>
      <dgm:spPr/>
      <dgm:t>
        <a:bodyPr/>
        <a:lstStyle/>
        <a:p>
          <a:endParaRPr lang="el-GR"/>
        </a:p>
      </dgm:t>
    </dgm:pt>
    <dgm:pt modelId="{21C31F56-8A66-48E1-B7E8-0EF73580DC6E}">
      <dgm:prSet/>
      <dgm:spPr/>
      <dgm:t>
        <a:bodyPr/>
        <a:lstStyle/>
        <a:p>
          <a:pPr rtl="0"/>
          <a:r>
            <a:rPr lang="el-GR" dirty="0" smtClean="0"/>
            <a:t>Εταίροι </a:t>
          </a:r>
          <a:r>
            <a:rPr lang="en-US" dirty="0" smtClean="0"/>
            <a:t>: </a:t>
          </a:r>
          <a:r>
            <a:rPr lang="el-GR" dirty="0" smtClean="0"/>
            <a:t>τουλάχιστον 2 από 2 διαφορετικές χώρες</a:t>
          </a:r>
          <a:endParaRPr lang="el-GR" dirty="0"/>
        </a:p>
      </dgm:t>
    </dgm:pt>
    <dgm:pt modelId="{9FA195CB-FD37-4669-BC25-92DEFFD3D6D0}" type="parTrans" cxnId="{AD734C31-9EA3-463A-BB31-89F64C9B696A}">
      <dgm:prSet/>
      <dgm:spPr/>
      <dgm:t>
        <a:bodyPr/>
        <a:lstStyle/>
        <a:p>
          <a:endParaRPr lang="el-GR"/>
        </a:p>
      </dgm:t>
    </dgm:pt>
    <dgm:pt modelId="{2813A4D0-064D-4B77-9FCF-280C34EA3B7D}" type="sibTrans" cxnId="{AD734C31-9EA3-463A-BB31-89F64C9B696A}">
      <dgm:prSet/>
      <dgm:spPr/>
      <dgm:t>
        <a:bodyPr/>
        <a:lstStyle/>
        <a:p>
          <a:endParaRPr lang="el-GR"/>
        </a:p>
      </dgm:t>
    </dgm:pt>
    <dgm:pt modelId="{C42995A2-3C14-408E-881F-07020DCE9343}">
      <dgm:prSet/>
      <dgm:spPr/>
      <dgm:t>
        <a:bodyPr/>
        <a:lstStyle/>
        <a:p>
          <a:pPr rtl="0"/>
          <a:r>
            <a:rPr lang="el-GR" dirty="0" smtClean="0"/>
            <a:t>Δεν προσδιορίζονται οι συμμετέχοντες-ορίζεται αριθμός μετακινουμένων, είδος δραστηριοτήτων, χώρες υποδοχής</a:t>
          </a:r>
          <a:endParaRPr lang="el-GR" dirty="0"/>
        </a:p>
      </dgm:t>
    </dgm:pt>
    <dgm:pt modelId="{DC4A0B35-7B1C-4F48-8A61-14629D349F86}" type="parTrans" cxnId="{4A0FEB75-34D1-4F8B-8ED7-D1F61F629E5B}">
      <dgm:prSet/>
      <dgm:spPr/>
      <dgm:t>
        <a:bodyPr/>
        <a:lstStyle/>
        <a:p>
          <a:endParaRPr lang="el-GR"/>
        </a:p>
      </dgm:t>
    </dgm:pt>
    <dgm:pt modelId="{4B17DD5A-68AE-4ED3-8F9E-04995062D054}" type="sibTrans" cxnId="{4A0FEB75-34D1-4F8B-8ED7-D1F61F629E5B}">
      <dgm:prSet/>
      <dgm:spPr/>
      <dgm:t>
        <a:bodyPr/>
        <a:lstStyle/>
        <a:p>
          <a:endParaRPr lang="el-GR"/>
        </a:p>
      </dgm:t>
    </dgm:pt>
    <dgm:pt modelId="{72397A98-41BB-46A0-BF11-642A58A08CC6}">
      <dgm:prSet/>
      <dgm:spPr/>
      <dgm:t>
        <a:bodyPr/>
        <a:lstStyle/>
        <a:p>
          <a:pPr rtl="0"/>
          <a:r>
            <a:rPr lang="en-US" dirty="0" smtClean="0"/>
            <a:t>Mobility project:</a:t>
          </a:r>
          <a:endParaRPr lang="el-GR" dirty="0"/>
        </a:p>
      </dgm:t>
    </dgm:pt>
    <dgm:pt modelId="{8DEEB171-1FD7-4CF3-8255-EA9E5C19FA25}" type="parTrans" cxnId="{36E690FC-4AE0-492D-ADBB-97F62BE50C06}">
      <dgm:prSet/>
      <dgm:spPr/>
      <dgm:t>
        <a:bodyPr/>
        <a:lstStyle/>
        <a:p>
          <a:endParaRPr lang="el-GR"/>
        </a:p>
      </dgm:t>
    </dgm:pt>
    <dgm:pt modelId="{0145BCFE-3299-4336-B793-1B8A1B5FA0CE}" type="sibTrans" cxnId="{36E690FC-4AE0-492D-ADBB-97F62BE50C06}">
      <dgm:prSet/>
      <dgm:spPr/>
      <dgm:t>
        <a:bodyPr/>
        <a:lstStyle/>
        <a:p>
          <a:endParaRPr lang="el-GR"/>
        </a:p>
      </dgm:t>
    </dgm:pt>
    <dgm:pt modelId="{E3072BAE-F5E6-4E19-92CD-D052A729CE59}">
      <dgm:prSet/>
      <dgm:spPr/>
      <dgm:t>
        <a:bodyPr/>
        <a:lstStyle/>
        <a:p>
          <a:pPr rtl="0"/>
          <a:r>
            <a:rPr lang="en-US" dirty="0" smtClean="0"/>
            <a:t>                          </a:t>
          </a:r>
          <a:r>
            <a:rPr lang="el-GR" dirty="0" smtClean="0"/>
            <a:t>Προετοιμασία </a:t>
          </a:r>
          <a:r>
            <a:rPr lang="en-US" dirty="0" smtClean="0"/>
            <a:t>(…..)</a:t>
          </a:r>
          <a:endParaRPr lang="el-GR" dirty="0"/>
        </a:p>
      </dgm:t>
    </dgm:pt>
    <dgm:pt modelId="{6E18AFC5-DD63-4420-941E-23A35DD944C2}" type="parTrans" cxnId="{2B285E36-8940-40C6-9B04-7DF98E036830}">
      <dgm:prSet/>
      <dgm:spPr/>
      <dgm:t>
        <a:bodyPr/>
        <a:lstStyle/>
        <a:p>
          <a:endParaRPr lang="el-GR"/>
        </a:p>
      </dgm:t>
    </dgm:pt>
    <dgm:pt modelId="{34A35D55-F676-4FD1-8823-EBAC88C69518}" type="sibTrans" cxnId="{2B285E36-8940-40C6-9B04-7DF98E036830}">
      <dgm:prSet/>
      <dgm:spPr/>
      <dgm:t>
        <a:bodyPr/>
        <a:lstStyle/>
        <a:p>
          <a:endParaRPr lang="el-GR"/>
        </a:p>
      </dgm:t>
    </dgm:pt>
    <dgm:pt modelId="{C02BFFF6-1C73-421D-A1CA-6EE8D84E0869}">
      <dgm:prSet/>
      <dgm:spPr/>
      <dgm:t>
        <a:bodyPr/>
        <a:lstStyle/>
        <a:p>
          <a:pPr rtl="0"/>
          <a:r>
            <a:rPr lang="en-US" dirty="0" smtClean="0"/>
            <a:t>                                                             </a:t>
          </a:r>
          <a:r>
            <a:rPr lang="el-GR" dirty="0" smtClean="0"/>
            <a:t>Υλοποίηση της κινητικότητας</a:t>
          </a:r>
          <a:endParaRPr lang="el-GR" dirty="0"/>
        </a:p>
      </dgm:t>
    </dgm:pt>
    <dgm:pt modelId="{36356BC8-3E51-4069-BA12-C287551D54EB}" type="parTrans" cxnId="{8F879361-177F-4FCA-AE3F-61EB866B76B5}">
      <dgm:prSet/>
      <dgm:spPr/>
      <dgm:t>
        <a:bodyPr/>
        <a:lstStyle/>
        <a:p>
          <a:endParaRPr lang="el-GR"/>
        </a:p>
      </dgm:t>
    </dgm:pt>
    <dgm:pt modelId="{312D040F-1B4C-4FD7-860C-569F7210C218}" type="sibTrans" cxnId="{8F879361-177F-4FCA-AE3F-61EB866B76B5}">
      <dgm:prSet/>
      <dgm:spPr/>
      <dgm:t>
        <a:bodyPr/>
        <a:lstStyle/>
        <a:p>
          <a:endParaRPr lang="el-GR"/>
        </a:p>
      </dgm:t>
    </dgm:pt>
    <dgm:pt modelId="{AE3300F4-B79A-4458-B0F8-80A539E19698}">
      <dgm:prSet/>
      <dgm:spPr/>
      <dgm:t>
        <a:bodyPr/>
        <a:lstStyle/>
        <a:p>
          <a:pPr rtl="0"/>
          <a:r>
            <a:rPr lang="en-US" dirty="0" smtClean="0"/>
            <a:t>                                                                                                              </a:t>
          </a:r>
          <a:r>
            <a:rPr lang="el-GR" dirty="0" smtClean="0"/>
            <a:t>Ολοκλήρωση του σχεδίου</a:t>
          </a:r>
          <a:r>
            <a:rPr lang="en-US" dirty="0" smtClean="0"/>
            <a:t>(….)</a:t>
          </a:r>
          <a:endParaRPr lang="el-GR" dirty="0"/>
        </a:p>
      </dgm:t>
    </dgm:pt>
    <dgm:pt modelId="{BFF26EC2-EEC8-491E-A955-35694D994537}" type="parTrans" cxnId="{357C6B07-F5F3-4ACD-8B11-4EA6BD4BE7C6}">
      <dgm:prSet/>
      <dgm:spPr/>
      <dgm:t>
        <a:bodyPr/>
        <a:lstStyle/>
        <a:p>
          <a:endParaRPr lang="el-GR"/>
        </a:p>
      </dgm:t>
    </dgm:pt>
    <dgm:pt modelId="{F5E7D0E9-7D99-4805-9DE7-DBA5E382364E}" type="sibTrans" cxnId="{357C6B07-F5F3-4ACD-8B11-4EA6BD4BE7C6}">
      <dgm:prSet/>
      <dgm:spPr/>
      <dgm:t>
        <a:bodyPr/>
        <a:lstStyle/>
        <a:p>
          <a:endParaRPr lang="el-GR"/>
        </a:p>
      </dgm:t>
    </dgm:pt>
    <dgm:pt modelId="{D54A44F9-FCA3-4B95-8CB6-AEDE7097FC4C}">
      <dgm:prSet/>
      <dgm:spPr/>
      <dgm:t>
        <a:bodyPr/>
        <a:lstStyle/>
        <a:p>
          <a:pPr rtl="0"/>
          <a:r>
            <a:rPr lang="en-US" dirty="0" smtClean="0"/>
            <a:t>                                                                                                                                       </a:t>
          </a:r>
          <a:r>
            <a:rPr lang="el-GR" dirty="0" smtClean="0"/>
            <a:t>Στόχος </a:t>
          </a:r>
          <a:r>
            <a:rPr lang="en-US" dirty="0" smtClean="0"/>
            <a:t>: </a:t>
          </a:r>
          <a:r>
            <a:rPr lang="el-GR" dirty="0" smtClean="0"/>
            <a:t>αντίκτυπος σε προσωπικό &amp; ιδρυματικό επίπεδο</a:t>
          </a:r>
          <a:endParaRPr lang="el-GR" dirty="0"/>
        </a:p>
      </dgm:t>
    </dgm:pt>
    <dgm:pt modelId="{FD5579C5-E0CA-4D13-B337-953D8AC556E8}" type="parTrans" cxnId="{B9921875-C9CA-4948-B05E-767C5C523731}">
      <dgm:prSet/>
      <dgm:spPr/>
      <dgm:t>
        <a:bodyPr/>
        <a:lstStyle/>
        <a:p>
          <a:endParaRPr lang="el-GR"/>
        </a:p>
      </dgm:t>
    </dgm:pt>
    <dgm:pt modelId="{542080E3-D2BA-4998-81EA-1D888653AFAB}" type="sibTrans" cxnId="{B9921875-C9CA-4948-B05E-767C5C523731}">
      <dgm:prSet/>
      <dgm:spPr/>
      <dgm:t>
        <a:bodyPr/>
        <a:lstStyle/>
        <a:p>
          <a:endParaRPr lang="el-GR"/>
        </a:p>
      </dgm:t>
    </dgm:pt>
    <dgm:pt modelId="{E7EC9B17-B46E-44AC-9E1B-F350A4BAD631}" type="pres">
      <dgm:prSet presAssocID="{FD04BED8-5337-4585-895B-886C3CF53C2E}" presName="linear" presStyleCnt="0">
        <dgm:presLayoutVars>
          <dgm:animLvl val="lvl"/>
          <dgm:resizeHandles val="exact"/>
        </dgm:presLayoutVars>
      </dgm:prSet>
      <dgm:spPr/>
    </dgm:pt>
    <dgm:pt modelId="{5CF92FC4-E710-4777-8DB8-003CD8BFA324}" type="pres">
      <dgm:prSet presAssocID="{116E68E5-D81C-4BAD-9EA0-A6F0FE658C3F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4AC4FBF3-2759-4EE9-B645-51B9B8C23004}" type="pres">
      <dgm:prSet presAssocID="{2C3FC52E-59F2-4C86-916F-84878236DD03}" presName="spacer" presStyleCnt="0"/>
      <dgm:spPr/>
    </dgm:pt>
    <dgm:pt modelId="{0E3953F3-F253-479D-8377-EA754E9BBF03}" type="pres">
      <dgm:prSet presAssocID="{C47FB2C7-1F24-4BD4-8577-EF2DEE4E8EF5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8D8E9008-829E-4955-906B-0BA62CDB96E8}" type="pres">
      <dgm:prSet presAssocID="{7427A8B7-BE9E-4AE6-8A41-713B940351AE}" presName="spacer" presStyleCnt="0"/>
      <dgm:spPr/>
    </dgm:pt>
    <dgm:pt modelId="{FDA9F6FD-C91E-4A00-AE5F-BF445096149F}" type="pres">
      <dgm:prSet presAssocID="{02575047-B888-4557-AE95-D684E8999C01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C5C66A53-9F9E-4388-84B4-95934D28A2BB}" type="pres">
      <dgm:prSet presAssocID="{88DCE3F3-8CD3-409E-BD81-AB2688F8C108}" presName="spacer" presStyleCnt="0"/>
      <dgm:spPr/>
    </dgm:pt>
    <dgm:pt modelId="{9A31E553-31C6-41B5-B96A-3E7F79BC7B4A}" type="pres">
      <dgm:prSet presAssocID="{9E78F607-E67C-4B5B-8A22-400B4A766403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CE25F204-1EFB-49D7-B2CA-09C6ACE8D675}" type="pres">
      <dgm:prSet presAssocID="{8779DE57-E303-494E-8593-C9BF5948DE76}" presName="spacer" presStyleCnt="0"/>
      <dgm:spPr/>
    </dgm:pt>
    <dgm:pt modelId="{2C0F2743-9913-4970-8B7E-84C31E0C36AB}" type="pres">
      <dgm:prSet presAssocID="{21C31F56-8A66-48E1-B7E8-0EF73580DC6E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6C349D5C-2D03-4014-89BB-D7A59A6E4943}" type="pres">
      <dgm:prSet presAssocID="{2813A4D0-064D-4B77-9FCF-280C34EA3B7D}" presName="spacer" presStyleCnt="0"/>
      <dgm:spPr/>
    </dgm:pt>
    <dgm:pt modelId="{5BEA91E5-3F87-4906-A5FC-2F02043A6124}" type="pres">
      <dgm:prSet presAssocID="{C42995A2-3C14-408E-881F-07020DCE9343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74C00E63-3C2A-47C3-801E-F5C55312736A}" type="pres">
      <dgm:prSet presAssocID="{4B17DD5A-68AE-4ED3-8F9E-04995062D054}" presName="spacer" presStyleCnt="0"/>
      <dgm:spPr/>
    </dgm:pt>
    <dgm:pt modelId="{462AD571-9536-4005-AF9A-5F93A6F54E2E}" type="pres">
      <dgm:prSet presAssocID="{72397A98-41BB-46A0-BF11-642A58A08CC6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55690749-F227-4A06-9A65-AB5E42D65E9D}" type="pres">
      <dgm:prSet presAssocID="{0145BCFE-3299-4336-B793-1B8A1B5FA0CE}" presName="spacer" presStyleCnt="0"/>
      <dgm:spPr/>
    </dgm:pt>
    <dgm:pt modelId="{8A9E4C11-C555-4044-8476-B0D45AE09F9E}" type="pres">
      <dgm:prSet presAssocID="{E3072BAE-F5E6-4E19-92CD-D052A729CE5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31C9312-F900-4B04-A4CC-1BA32121B90E}" type="pres">
      <dgm:prSet presAssocID="{34A35D55-F676-4FD1-8823-EBAC88C69518}" presName="spacer" presStyleCnt="0"/>
      <dgm:spPr/>
    </dgm:pt>
    <dgm:pt modelId="{DF4CCD8B-75B7-4D3A-8C36-F48C8A245C61}" type="pres">
      <dgm:prSet presAssocID="{C02BFFF6-1C73-421D-A1CA-6EE8D84E0869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049E88-E63E-4662-AB24-29B1B0D2D9F1}" type="pres">
      <dgm:prSet presAssocID="{312D040F-1B4C-4FD7-860C-569F7210C218}" presName="spacer" presStyleCnt="0"/>
      <dgm:spPr/>
    </dgm:pt>
    <dgm:pt modelId="{B861C280-622D-499E-A5D2-E2C99664B0BE}" type="pres">
      <dgm:prSet presAssocID="{AE3300F4-B79A-4458-B0F8-80A539E19698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4D021B-AF6B-414C-A5E6-C2CD5798B8A6}" type="pres">
      <dgm:prSet presAssocID="{F5E7D0E9-7D99-4805-9DE7-DBA5E382364E}" presName="spacer" presStyleCnt="0"/>
      <dgm:spPr/>
    </dgm:pt>
    <dgm:pt modelId="{CD1C34CA-F7BB-449A-B206-066BAB514F5E}" type="pres">
      <dgm:prSet presAssocID="{D54A44F9-FCA3-4B95-8CB6-AEDE7097FC4C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C6AF09F1-1B9B-46AA-8E45-14B458687370}" type="presOf" srcId="{21C31F56-8A66-48E1-B7E8-0EF73580DC6E}" destId="{2C0F2743-9913-4970-8B7E-84C31E0C36AB}" srcOrd="0" destOrd="0" presId="urn:microsoft.com/office/officeart/2005/8/layout/vList2"/>
    <dgm:cxn modelId="{DD106510-EA2C-42AC-A547-AFA8EAC2650B}" type="presOf" srcId="{C42995A2-3C14-408E-881F-07020DCE9343}" destId="{5BEA91E5-3F87-4906-A5FC-2F02043A6124}" srcOrd="0" destOrd="0" presId="urn:microsoft.com/office/officeart/2005/8/layout/vList2"/>
    <dgm:cxn modelId="{6DFB4DD6-DA1C-45A6-A9EB-8900BC883DF1}" type="presOf" srcId="{FD04BED8-5337-4585-895B-886C3CF53C2E}" destId="{E7EC9B17-B46E-44AC-9E1B-F350A4BAD631}" srcOrd="0" destOrd="0" presId="urn:microsoft.com/office/officeart/2005/8/layout/vList2"/>
    <dgm:cxn modelId="{9AC9A845-8025-4A0A-9B3D-32103D62EB25}" type="presOf" srcId="{9E78F607-E67C-4B5B-8A22-400B4A766403}" destId="{9A31E553-31C6-41B5-B96A-3E7F79BC7B4A}" srcOrd="0" destOrd="0" presId="urn:microsoft.com/office/officeart/2005/8/layout/vList2"/>
    <dgm:cxn modelId="{4A0FEB75-34D1-4F8B-8ED7-D1F61F629E5B}" srcId="{FD04BED8-5337-4585-895B-886C3CF53C2E}" destId="{C42995A2-3C14-408E-881F-07020DCE9343}" srcOrd="5" destOrd="0" parTransId="{DC4A0B35-7B1C-4F48-8A61-14629D349F86}" sibTransId="{4B17DD5A-68AE-4ED3-8F9E-04995062D054}"/>
    <dgm:cxn modelId="{C3160440-9BC3-4F8A-B8AA-D250E9A37DCE}" type="presOf" srcId="{E3072BAE-F5E6-4E19-92CD-D052A729CE59}" destId="{8A9E4C11-C555-4044-8476-B0D45AE09F9E}" srcOrd="0" destOrd="0" presId="urn:microsoft.com/office/officeart/2005/8/layout/vList2"/>
    <dgm:cxn modelId="{4C3ED314-1CCF-4679-AFD8-3B7A482F43FA}" type="presOf" srcId="{D54A44F9-FCA3-4B95-8CB6-AEDE7097FC4C}" destId="{CD1C34CA-F7BB-449A-B206-066BAB514F5E}" srcOrd="0" destOrd="0" presId="urn:microsoft.com/office/officeart/2005/8/layout/vList2"/>
    <dgm:cxn modelId="{72E663E1-1E90-4603-A78F-2369941BA00E}" type="presOf" srcId="{72397A98-41BB-46A0-BF11-642A58A08CC6}" destId="{462AD571-9536-4005-AF9A-5F93A6F54E2E}" srcOrd="0" destOrd="0" presId="urn:microsoft.com/office/officeart/2005/8/layout/vList2"/>
    <dgm:cxn modelId="{837DAE0C-29CB-4695-B229-DB3D37320C19}" type="presOf" srcId="{C02BFFF6-1C73-421D-A1CA-6EE8D84E0869}" destId="{DF4CCD8B-75B7-4D3A-8C36-F48C8A245C61}" srcOrd="0" destOrd="0" presId="urn:microsoft.com/office/officeart/2005/8/layout/vList2"/>
    <dgm:cxn modelId="{36E690FC-4AE0-492D-ADBB-97F62BE50C06}" srcId="{FD04BED8-5337-4585-895B-886C3CF53C2E}" destId="{72397A98-41BB-46A0-BF11-642A58A08CC6}" srcOrd="6" destOrd="0" parTransId="{8DEEB171-1FD7-4CF3-8255-EA9E5C19FA25}" sibTransId="{0145BCFE-3299-4336-B793-1B8A1B5FA0CE}"/>
    <dgm:cxn modelId="{2B285E36-8940-40C6-9B04-7DF98E036830}" srcId="{FD04BED8-5337-4585-895B-886C3CF53C2E}" destId="{E3072BAE-F5E6-4E19-92CD-D052A729CE59}" srcOrd="7" destOrd="0" parTransId="{6E18AFC5-DD63-4420-941E-23A35DD944C2}" sibTransId="{34A35D55-F676-4FD1-8823-EBAC88C69518}"/>
    <dgm:cxn modelId="{357C6B07-F5F3-4ACD-8B11-4EA6BD4BE7C6}" srcId="{FD04BED8-5337-4585-895B-886C3CF53C2E}" destId="{AE3300F4-B79A-4458-B0F8-80A539E19698}" srcOrd="9" destOrd="0" parTransId="{BFF26EC2-EEC8-491E-A955-35694D994537}" sibTransId="{F5E7D0E9-7D99-4805-9DE7-DBA5E382364E}"/>
    <dgm:cxn modelId="{4B511706-BB90-4162-8219-746521B39AF9}" srcId="{FD04BED8-5337-4585-895B-886C3CF53C2E}" destId="{9E78F607-E67C-4B5B-8A22-400B4A766403}" srcOrd="3" destOrd="0" parTransId="{BC4A9471-3C68-43AA-AE28-5EAB3AD62606}" sibTransId="{8779DE57-E303-494E-8593-C9BF5948DE76}"/>
    <dgm:cxn modelId="{8F879361-177F-4FCA-AE3F-61EB866B76B5}" srcId="{FD04BED8-5337-4585-895B-886C3CF53C2E}" destId="{C02BFFF6-1C73-421D-A1CA-6EE8D84E0869}" srcOrd="8" destOrd="0" parTransId="{36356BC8-3E51-4069-BA12-C287551D54EB}" sibTransId="{312D040F-1B4C-4FD7-860C-569F7210C218}"/>
    <dgm:cxn modelId="{F3DC50A4-C4C8-4E7E-8FFF-F0C56325AF91}" type="presOf" srcId="{C47FB2C7-1F24-4BD4-8577-EF2DEE4E8EF5}" destId="{0E3953F3-F253-479D-8377-EA754E9BBF03}" srcOrd="0" destOrd="0" presId="urn:microsoft.com/office/officeart/2005/8/layout/vList2"/>
    <dgm:cxn modelId="{BDA91473-E481-4B1A-8583-9F0F5C27F2D4}" type="presOf" srcId="{02575047-B888-4557-AE95-D684E8999C01}" destId="{FDA9F6FD-C91E-4A00-AE5F-BF445096149F}" srcOrd="0" destOrd="0" presId="urn:microsoft.com/office/officeart/2005/8/layout/vList2"/>
    <dgm:cxn modelId="{6356E75A-A992-4895-B9C8-A0995A972D1F}" type="presOf" srcId="{116E68E5-D81C-4BAD-9EA0-A6F0FE658C3F}" destId="{5CF92FC4-E710-4777-8DB8-003CD8BFA324}" srcOrd="0" destOrd="0" presId="urn:microsoft.com/office/officeart/2005/8/layout/vList2"/>
    <dgm:cxn modelId="{03E42E59-7276-4C60-8BE1-D74F3115EDE8}" srcId="{FD04BED8-5337-4585-895B-886C3CF53C2E}" destId="{116E68E5-D81C-4BAD-9EA0-A6F0FE658C3F}" srcOrd="0" destOrd="0" parTransId="{514467A4-0101-447B-A973-27886DC72889}" sibTransId="{2C3FC52E-59F2-4C86-916F-84878236DD03}"/>
    <dgm:cxn modelId="{B9921875-C9CA-4948-B05E-767C5C523731}" srcId="{FD04BED8-5337-4585-895B-886C3CF53C2E}" destId="{D54A44F9-FCA3-4B95-8CB6-AEDE7097FC4C}" srcOrd="10" destOrd="0" parTransId="{FD5579C5-E0CA-4D13-B337-953D8AC556E8}" sibTransId="{542080E3-D2BA-4998-81EA-1D888653AFAB}"/>
    <dgm:cxn modelId="{BFE6FB76-99F0-4686-A7B7-3B700BDCDD2E}" srcId="{FD04BED8-5337-4585-895B-886C3CF53C2E}" destId="{02575047-B888-4557-AE95-D684E8999C01}" srcOrd="2" destOrd="0" parTransId="{3920F892-63E4-4DF5-B8DB-1CC2E961DF11}" sibTransId="{88DCE3F3-8CD3-409E-BD81-AB2688F8C108}"/>
    <dgm:cxn modelId="{AD734C31-9EA3-463A-BB31-89F64C9B696A}" srcId="{FD04BED8-5337-4585-895B-886C3CF53C2E}" destId="{21C31F56-8A66-48E1-B7E8-0EF73580DC6E}" srcOrd="4" destOrd="0" parTransId="{9FA195CB-FD37-4669-BC25-92DEFFD3D6D0}" sibTransId="{2813A4D0-064D-4B77-9FCF-280C34EA3B7D}"/>
    <dgm:cxn modelId="{424F21EC-9BE8-4D45-AC47-98468CD526FC}" srcId="{FD04BED8-5337-4585-895B-886C3CF53C2E}" destId="{C47FB2C7-1F24-4BD4-8577-EF2DEE4E8EF5}" srcOrd="1" destOrd="0" parTransId="{796BD22E-036B-4BBD-9783-3377F0EF9831}" sibTransId="{7427A8B7-BE9E-4AE6-8A41-713B940351AE}"/>
    <dgm:cxn modelId="{F00AFC17-E65B-4E11-BB49-572AAE4F228D}" type="presOf" srcId="{AE3300F4-B79A-4458-B0F8-80A539E19698}" destId="{B861C280-622D-499E-A5D2-E2C99664B0BE}" srcOrd="0" destOrd="0" presId="urn:microsoft.com/office/officeart/2005/8/layout/vList2"/>
    <dgm:cxn modelId="{D046907D-2B6A-4310-98A5-B4416FEBCCC3}" type="presParOf" srcId="{E7EC9B17-B46E-44AC-9E1B-F350A4BAD631}" destId="{5CF92FC4-E710-4777-8DB8-003CD8BFA324}" srcOrd="0" destOrd="0" presId="urn:microsoft.com/office/officeart/2005/8/layout/vList2"/>
    <dgm:cxn modelId="{1E6D1389-FB17-4060-94AA-4ABFCEBF3125}" type="presParOf" srcId="{E7EC9B17-B46E-44AC-9E1B-F350A4BAD631}" destId="{4AC4FBF3-2759-4EE9-B645-51B9B8C23004}" srcOrd="1" destOrd="0" presId="urn:microsoft.com/office/officeart/2005/8/layout/vList2"/>
    <dgm:cxn modelId="{657EB921-8806-4D38-9143-C03519A71509}" type="presParOf" srcId="{E7EC9B17-B46E-44AC-9E1B-F350A4BAD631}" destId="{0E3953F3-F253-479D-8377-EA754E9BBF03}" srcOrd="2" destOrd="0" presId="urn:microsoft.com/office/officeart/2005/8/layout/vList2"/>
    <dgm:cxn modelId="{013AD0F5-2118-42B2-896D-6AA5295D667D}" type="presParOf" srcId="{E7EC9B17-B46E-44AC-9E1B-F350A4BAD631}" destId="{8D8E9008-829E-4955-906B-0BA62CDB96E8}" srcOrd="3" destOrd="0" presId="urn:microsoft.com/office/officeart/2005/8/layout/vList2"/>
    <dgm:cxn modelId="{14252506-BEBE-4DBB-A1F9-E65CB43332E4}" type="presParOf" srcId="{E7EC9B17-B46E-44AC-9E1B-F350A4BAD631}" destId="{FDA9F6FD-C91E-4A00-AE5F-BF445096149F}" srcOrd="4" destOrd="0" presId="urn:microsoft.com/office/officeart/2005/8/layout/vList2"/>
    <dgm:cxn modelId="{2C9B5758-C413-494B-9EDD-7A9208592E83}" type="presParOf" srcId="{E7EC9B17-B46E-44AC-9E1B-F350A4BAD631}" destId="{C5C66A53-9F9E-4388-84B4-95934D28A2BB}" srcOrd="5" destOrd="0" presId="urn:microsoft.com/office/officeart/2005/8/layout/vList2"/>
    <dgm:cxn modelId="{8A631787-5D81-43F4-B987-A8D7A715B346}" type="presParOf" srcId="{E7EC9B17-B46E-44AC-9E1B-F350A4BAD631}" destId="{9A31E553-31C6-41B5-B96A-3E7F79BC7B4A}" srcOrd="6" destOrd="0" presId="urn:microsoft.com/office/officeart/2005/8/layout/vList2"/>
    <dgm:cxn modelId="{4D362811-FFD4-4394-9016-088E05A22ACB}" type="presParOf" srcId="{E7EC9B17-B46E-44AC-9E1B-F350A4BAD631}" destId="{CE25F204-1EFB-49D7-B2CA-09C6ACE8D675}" srcOrd="7" destOrd="0" presId="urn:microsoft.com/office/officeart/2005/8/layout/vList2"/>
    <dgm:cxn modelId="{C5D6CC4F-8EB6-4E95-AA9F-98C0F49A6F92}" type="presParOf" srcId="{E7EC9B17-B46E-44AC-9E1B-F350A4BAD631}" destId="{2C0F2743-9913-4970-8B7E-84C31E0C36AB}" srcOrd="8" destOrd="0" presId="urn:microsoft.com/office/officeart/2005/8/layout/vList2"/>
    <dgm:cxn modelId="{418B4D25-DAD5-434F-A9DE-2249F26C9472}" type="presParOf" srcId="{E7EC9B17-B46E-44AC-9E1B-F350A4BAD631}" destId="{6C349D5C-2D03-4014-89BB-D7A59A6E4943}" srcOrd="9" destOrd="0" presId="urn:microsoft.com/office/officeart/2005/8/layout/vList2"/>
    <dgm:cxn modelId="{D126B045-8E4E-47D9-879D-2B0170841254}" type="presParOf" srcId="{E7EC9B17-B46E-44AC-9E1B-F350A4BAD631}" destId="{5BEA91E5-3F87-4906-A5FC-2F02043A6124}" srcOrd="10" destOrd="0" presId="urn:microsoft.com/office/officeart/2005/8/layout/vList2"/>
    <dgm:cxn modelId="{F7963696-42F1-4D1E-B8C2-9559EDE2B59F}" type="presParOf" srcId="{E7EC9B17-B46E-44AC-9E1B-F350A4BAD631}" destId="{74C00E63-3C2A-47C3-801E-F5C55312736A}" srcOrd="11" destOrd="0" presId="urn:microsoft.com/office/officeart/2005/8/layout/vList2"/>
    <dgm:cxn modelId="{A66A4F6A-D20A-42F1-B61B-538736003023}" type="presParOf" srcId="{E7EC9B17-B46E-44AC-9E1B-F350A4BAD631}" destId="{462AD571-9536-4005-AF9A-5F93A6F54E2E}" srcOrd="12" destOrd="0" presId="urn:microsoft.com/office/officeart/2005/8/layout/vList2"/>
    <dgm:cxn modelId="{3814C913-FD2B-4ADD-9A9E-F0FD1962527C}" type="presParOf" srcId="{E7EC9B17-B46E-44AC-9E1B-F350A4BAD631}" destId="{55690749-F227-4A06-9A65-AB5E42D65E9D}" srcOrd="13" destOrd="0" presId="urn:microsoft.com/office/officeart/2005/8/layout/vList2"/>
    <dgm:cxn modelId="{7D7F9444-0DA7-4706-BAF3-AAF1B34B33BB}" type="presParOf" srcId="{E7EC9B17-B46E-44AC-9E1B-F350A4BAD631}" destId="{8A9E4C11-C555-4044-8476-B0D45AE09F9E}" srcOrd="14" destOrd="0" presId="urn:microsoft.com/office/officeart/2005/8/layout/vList2"/>
    <dgm:cxn modelId="{C210DC64-94EB-4174-BF62-8108DF1B1331}" type="presParOf" srcId="{E7EC9B17-B46E-44AC-9E1B-F350A4BAD631}" destId="{731C9312-F900-4B04-A4CC-1BA32121B90E}" srcOrd="15" destOrd="0" presId="urn:microsoft.com/office/officeart/2005/8/layout/vList2"/>
    <dgm:cxn modelId="{BD78132A-1C91-4745-9116-36209BA3E885}" type="presParOf" srcId="{E7EC9B17-B46E-44AC-9E1B-F350A4BAD631}" destId="{DF4CCD8B-75B7-4D3A-8C36-F48C8A245C61}" srcOrd="16" destOrd="0" presId="urn:microsoft.com/office/officeart/2005/8/layout/vList2"/>
    <dgm:cxn modelId="{DA9A7998-EB18-46A5-85FA-9255F467F9FD}" type="presParOf" srcId="{E7EC9B17-B46E-44AC-9E1B-F350A4BAD631}" destId="{AC049E88-E63E-4662-AB24-29B1B0D2D9F1}" srcOrd="17" destOrd="0" presId="urn:microsoft.com/office/officeart/2005/8/layout/vList2"/>
    <dgm:cxn modelId="{C3F6368C-87A0-4A2B-B8AF-FD2660371B7C}" type="presParOf" srcId="{E7EC9B17-B46E-44AC-9E1B-F350A4BAD631}" destId="{B861C280-622D-499E-A5D2-E2C99664B0BE}" srcOrd="18" destOrd="0" presId="urn:microsoft.com/office/officeart/2005/8/layout/vList2"/>
    <dgm:cxn modelId="{B7268502-9BA0-4DFA-BD62-A33819DF1B4F}" type="presParOf" srcId="{E7EC9B17-B46E-44AC-9E1B-F350A4BAD631}" destId="{5E4D021B-AF6B-414C-A5E6-C2CD5798B8A6}" srcOrd="19" destOrd="0" presId="urn:microsoft.com/office/officeart/2005/8/layout/vList2"/>
    <dgm:cxn modelId="{6B1299D4-BBDC-4344-8C62-239B7BBBA18A}" type="presParOf" srcId="{E7EC9B17-B46E-44AC-9E1B-F350A4BAD631}" destId="{CD1C34CA-F7BB-449A-B206-066BAB514F5E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D1D520-FB65-4543-86D6-CAC47F6A5DD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6E146E0-3F8D-4402-9780-06737DBA70D1}">
      <dgm:prSet/>
      <dgm:spPr/>
      <dgm:t>
        <a:bodyPr/>
        <a:lstStyle/>
        <a:p>
          <a:pPr rtl="0"/>
          <a:r>
            <a:rPr lang="el-GR" dirty="0" smtClean="0"/>
            <a:t>Σχολείο αποστολής-φορέας (φορείς) υποδοχής</a:t>
          </a:r>
          <a:endParaRPr lang="el-GR" dirty="0"/>
        </a:p>
      </dgm:t>
    </dgm:pt>
    <dgm:pt modelId="{170FFDE9-A8D9-4088-AD1F-2445C1F6478B}" type="parTrans" cxnId="{23AA8FFE-2A0E-443D-86FC-7A5A77930144}">
      <dgm:prSet/>
      <dgm:spPr/>
      <dgm:t>
        <a:bodyPr/>
        <a:lstStyle/>
        <a:p>
          <a:endParaRPr lang="el-GR"/>
        </a:p>
      </dgm:t>
    </dgm:pt>
    <dgm:pt modelId="{E8263BD6-A57A-43B3-A376-882D4A5EC307}" type="sibTrans" cxnId="{23AA8FFE-2A0E-443D-86FC-7A5A77930144}">
      <dgm:prSet/>
      <dgm:spPr/>
      <dgm:t>
        <a:bodyPr/>
        <a:lstStyle/>
        <a:p>
          <a:endParaRPr lang="el-GR"/>
        </a:p>
      </dgm:t>
    </dgm:pt>
    <dgm:pt modelId="{9BD8F5F8-9C04-453F-BFF9-07730670A415}">
      <dgm:prSet/>
      <dgm:spPr/>
      <dgm:t>
        <a:bodyPr/>
        <a:lstStyle/>
        <a:p>
          <a:pPr rtl="0"/>
          <a:r>
            <a:rPr lang="el-GR" dirty="0" smtClean="0"/>
            <a:t>Διάρκεια</a:t>
          </a:r>
          <a:r>
            <a:rPr lang="en-US" dirty="0" smtClean="0"/>
            <a:t>: 2 </a:t>
          </a:r>
          <a:r>
            <a:rPr lang="el-GR" dirty="0" smtClean="0"/>
            <a:t>ημέρες-2 μήνες</a:t>
          </a:r>
          <a:endParaRPr lang="el-GR" dirty="0"/>
        </a:p>
      </dgm:t>
    </dgm:pt>
    <dgm:pt modelId="{F80B1254-B31C-45D3-8319-C45CBDE29440}" type="parTrans" cxnId="{DC9FADD7-E892-4426-B6F3-8A1F58319410}">
      <dgm:prSet/>
      <dgm:spPr/>
      <dgm:t>
        <a:bodyPr/>
        <a:lstStyle/>
        <a:p>
          <a:endParaRPr lang="el-GR"/>
        </a:p>
      </dgm:t>
    </dgm:pt>
    <dgm:pt modelId="{39254E12-EA06-4C5A-9C0E-FBE79D45156F}" type="sibTrans" cxnId="{DC9FADD7-E892-4426-B6F3-8A1F58319410}">
      <dgm:prSet/>
      <dgm:spPr/>
      <dgm:t>
        <a:bodyPr/>
        <a:lstStyle/>
        <a:p>
          <a:endParaRPr lang="el-GR"/>
        </a:p>
      </dgm:t>
    </dgm:pt>
    <dgm:pt modelId="{6C6F4C12-1B96-48DB-8603-B253269817C3}">
      <dgm:prSet/>
      <dgm:spPr/>
      <dgm:t>
        <a:bodyPr/>
        <a:lstStyle/>
        <a:p>
          <a:pPr rtl="0"/>
          <a:r>
            <a:rPr lang="el-GR" dirty="0" smtClean="0"/>
            <a:t>Δραστηριότητες</a:t>
          </a:r>
          <a:r>
            <a:rPr lang="en-US" dirty="0" smtClean="0"/>
            <a:t>:-</a:t>
          </a:r>
          <a:r>
            <a:rPr lang="el-GR" dirty="0" smtClean="0"/>
            <a:t>τοποθέτηση για διδασκαλία</a:t>
          </a:r>
          <a:endParaRPr lang="el-GR" dirty="0"/>
        </a:p>
      </dgm:t>
    </dgm:pt>
    <dgm:pt modelId="{814F6FD1-FC7B-4B62-8332-6195FFB6A5BE}" type="parTrans" cxnId="{E47D3654-99CF-4E9C-8BE5-FE46CB38FFB1}">
      <dgm:prSet/>
      <dgm:spPr/>
      <dgm:t>
        <a:bodyPr/>
        <a:lstStyle/>
        <a:p>
          <a:endParaRPr lang="el-GR"/>
        </a:p>
      </dgm:t>
    </dgm:pt>
    <dgm:pt modelId="{83051C47-E19E-40F0-820A-57C74549C5A5}" type="sibTrans" cxnId="{E47D3654-99CF-4E9C-8BE5-FE46CB38FFB1}">
      <dgm:prSet/>
      <dgm:spPr/>
      <dgm:t>
        <a:bodyPr/>
        <a:lstStyle/>
        <a:p>
          <a:endParaRPr lang="el-GR"/>
        </a:p>
      </dgm:t>
    </dgm:pt>
    <dgm:pt modelId="{8BC80637-5347-4EC6-B90F-181BE10F7DC2}">
      <dgm:prSet/>
      <dgm:spPr/>
      <dgm:t>
        <a:bodyPr/>
        <a:lstStyle/>
        <a:p>
          <a:pPr rtl="0"/>
          <a:r>
            <a:rPr lang="el-GR" dirty="0" smtClean="0"/>
            <a:t>σε σχολείο εταίρο</a:t>
          </a:r>
          <a:endParaRPr lang="el-GR" dirty="0"/>
        </a:p>
      </dgm:t>
    </dgm:pt>
    <dgm:pt modelId="{B88C0F9B-2A7B-49A8-B728-D1612A6DA36B}" type="parTrans" cxnId="{29C47361-F42C-448E-A053-720138988891}">
      <dgm:prSet/>
      <dgm:spPr/>
      <dgm:t>
        <a:bodyPr/>
        <a:lstStyle/>
        <a:p>
          <a:endParaRPr lang="el-GR"/>
        </a:p>
      </dgm:t>
    </dgm:pt>
    <dgm:pt modelId="{FB893F8E-8F42-4D3D-8CF0-D394F03B4D34}" type="sibTrans" cxnId="{29C47361-F42C-448E-A053-720138988891}">
      <dgm:prSet/>
      <dgm:spPr/>
      <dgm:t>
        <a:bodyPr/>
        <a:lstStyle/>
        <a:p>
          <a:endParaRPr lang="el-GR"/>
        </a:p>
      </dgm:t>
    </dgm:pt>
    <dgm:pt modelId="{CC03C35B-5CB0-4D40-9967-F33D5B2651F6}">
      <dgm:prSet/>
      <dgm:spPr/>
      <dgm:t>
        <a:bodyPr/>
        <a:lstStyle/>
        <a:p>
          <a:pPr rtl="0"/>
          <a:r>
            <a:rPr lang="el-GR" dirty="0" smtClean="0"/>
            <a:t>επιμόρφωσης προσωπικού</a:t>
          </a:r>
          <a:endParaRPr lang="el-GR" dirty="0"/>
        </a:p>
      </dgm:t>
    </dgm:pt>
    <dgm:pt modelId="{CCE30588-FFD4-4C31-A767-D351007BBFBE}" type="parTrans" cxnId="{F2424760-261B-4912-998E-69CEE8F354DA}">
      <dgm:prSet/>
      <dgm:spPr/>
      <dgm:t>
        <a:bodyPr/>
        <a:lstStyle/>
        <a:p>
          <a:endParaRPr lang="el-GR"/>
        </a:p>
      </dgm:t>
    </dgm:pt>
    <dgm:pt modelId="{8AE365B9-3EA4-46EC-9748-AE98694F0560}" type="sibTrans" cxnId="{F2424760-261B-4912-998E-69CEE8F354DA}">
      <dgm:prSet/>
      <dgm:spPr/>
      <dgm:t>
        <a:bodyPr/>
        <a:lstStyle/>
        <a:p>
          <a:endParaRPr lang="el-GR"/>
        </a:p>
      </dgm:t>
    </dgm:pt>
    <dgm:pt modelId="{C4447F73-125A-406C-A64A-060248ACFD32}">
      <dgm:prSet/>
      <dgm:spPr/>
      <dgm:t>
        <a:bodyPr/>
        <a:lstStyle/>
        <a:p>
          <a:pPr rtl="0"/>
          <a:r>
            <a:rPr lang="el-GR" dirty="0" smtClean="0"/>
            <a:t>Συμμετοχή σε σεμινάρια, συνέδρια, επιτόπια παρακολούθηση εργασίας σε σχολείο ή άλλο φορέα του χώρου της σχολικής εκπαίδευσης</a:t>
          </a:r>
          <a:endParaRPr lang="el-GR" dirty="0"/>
        </a:p>
      </dgm:t>
    </dgm:pt>
    <dgm:pt modelId="{5CF93683-66F8-4ED3-9C72-54BAFB2AA9CF}" type="parTrans" cxnId="{3F018095-E2C6-4E0C-8E81-26250561B431}">
      <dgm:prSet/>
      <dgm:spPr/>
      <dgm:t>
        <a:bodyPr/>
        <a:lstStyle/>
        <a:p>
          <a:endParaRPr lang="el-GR"/>
        </a:p>
      </dgm:t>
    </dgm:pt>
    <dgm:pt modelId="{CAC651A5-BB94-4E86-B382-9A8330E88959}" type="sibTrans" cxnId="{3F018095-E2C6-4E0C-8E81-26250561B431}">
      <dgm:prSet/>
      <dgm:spPr/>
      <dgm:t>
        <a:bodyPr/>
        <a:lstStyle/>
        <a:p>
          <a:endParaRPr lang="el-GR"/>
        </a:p>
      </dgm:t>
    </dgm:pt>
    <dgm:pt modelId="{EDE180C2-10FE-42F7-8035-A9193890BC92}" type="pres">
      <dgm:prSet presAssocID="{B2D1D520-FB65-4543-86D6-CAC47F6A5DD0}" presName="diagram" presStyleCnt="0">
        <dgm:presLayoutVars>
          <dgm:dir/>
          <dgm:resizeHandles val="exact"/>
        </dgm:presLayoutVars>
      </dgm:prSet>
      <dgm:spPr/>
    </dgm:pt>
    <dgm:pt modelId="{FEDF0676-3DDE-437B-86F7-F2BFBA2388AC}" type="pres">
      <dgm:prSet presAssocID="{76E146E0-3F8D-4402-9780-06737DBA70D1}" presName="node" presStyleLbl="node1" presStyleIdx="0" presStyleCnt="6" custLinFactNeighborX="5203" custLinFactNeighborY="-30759">
        <dgm:presLayoutVars>
          <dgm:bulletEnabled val="1"/>
        </dgm:presLayoutVars>
      </dgm:prSet>
      <dgm:spPr/>
    </dgm:pt>
    <dgm:pt modelId="{70EEC809-C71E-49A5-960E-3AF85DD6680A}" type="pres">
      <dgm:prSet presAssocID="{E8263BD6-A57A-43B3-A376-882D4A5EC307}" presName="sibTrans" presStyleCnt="0"/>
      <dgm:spPr/>
    </dgm:pt>
    <dgm:pt modelId="{36C99E9F-F1BD-4805-9D69-99B27068EF0C}" type="pres">
      <dgm:prSet presAssocID="{9BD8F5F8-9C04-453F-BFF9-07730670A415}" presName="node" presStyleLbl="node1" presStyleIdx="1" presStyleCnt="6" custLinFactX="5935" custLinFactNeighborX="100000" custLinFactNeighborY="-30759">
        <dgm:presLayoutVars>
          <dgm:bulletEnabled val="1"/>
        </dgm:presLayoutVars>
      </dgm:prSet>
      <dgm:spPr/>
    </dgm:pt>
    <dgm:pt modelId="{3A086B6F-9FA3-4D7C-A2A8-E6025295D6A7}" type="pres">
      <dgm:prSet presAssocID="{39254E12-EA06-4C5A-9C0E-FBE79D45156F}" presName="sibTrans" presStyleCnt="0"/>
      <dgm:spPr/>
    </dgm:pt>
    <dgm:pt modelId="{A0A508B8-C8A1-468D-8043-48703D21F5DB}" type="pres">
      <dgm:prSet presAssocID="{6C6F4C12-1B96-48DB-8603-B253269817C3}" presName="node" presStyleLbl="node1" presStyleIdx="2" presStyleCnt="6" custLinFactX="-10732" custLinFactNeighborX="-100000" custLinFactNeighborY="-30759">
        <dgm:presLayoutVars>
          <dgm:bulletEnabled val="1"/>
        </dgm:presLayoutVars>
      </dgm:prSet>
      <dgm:spPr/>
    </dgm:pt>
    <dgm:pt modelId="{189D7423-41AF-4959-9379-C873D708E06A}" type="pres">
      <dgm:prSet presAssocID="{83051C47-E19E-40F0-820A-57C74549C5A5}" presName="sibTrans" presStyleCnt="0"/>
      <dgm:spPr/>
    </dgm:pt>
    <dgm:pt modelId="{41159D03-8D37-401C-B309-AC7158ED3A60}" type="pres">
      <dgm:prSet presAssocID="{8BC80637-5347-4EC6-B90F-181BE10F7DC2}" presName="node" presStyleLbl="node1" presStyleIdx="3" presStyleCnt="6" custScaleX="68617" custScaleY="61111" custLinFactNeighborX="54146" custLinFactNeighborY="-21274">
        <dgm:presLayoutVars>
          <dgm:bulletEnabled val="1"/>
        </dgm:presLayoutVars>
      </dgm:prSet>
      <dgm:spPr/>
    </dgm:pt>
    <dgm:pt modelId="{035F1093-5A2F-4330-95CB-689443CA217F}" type="pres">
      <dgm:prSet presAssocID="{FB893F8E-8F42-4D3D-8CF0-D394F03B4D34}" presName="sibTrans" presStyleCnt="0"/>
      <dgm:spPr/>
    </dgm:pt>
    <dgm:pt modelId="{9A350B72-2053-43E7-AA7E-6E965B38BDD6}" type="pres">
      <dgm:prSet presAssocID="{CC03C35B-5CB0-4D40-9967-F33D5B2651F6}" presName="node" presStyleLbl="node1" presStyleIdx="4" presStyleCnt="6" custScaleX="67967" custScaleY="61111" custLinFactNeighborX="63984" custLinFactNeighborY="-21274">
        <dgm:presLayoutVars>
          <dgm:bulletEnabled val="1"/>
        </dgm:presLayoutVars>
      </dgm:prSet>
      <dgm:spPr/>
    </dgm:pt>
    <dgm:pt modelId="{EF9B3F8B-E7EF-46AF-B4AD-A4FC0933897E}" type="pres">
      <dgm:prSet presAssocID="{8AE365B9-3EA4-46EC-9748-AE98694F0560}" presName="sibTrans" presStyleCnt="0"/>
      <dgm:spPr/>
    </dgm:pt>
    <dgm:pt modelId="{3EB5F07F-2A5D-4F69-9CFA-64D2C818F4BB}" type="pres">
      <dgm:prSet presAssocID="{C4447F73-125A-406C-A64A-060248ACFD32}" presName="node" presStyleLbl="node1" presStyleIdx="5" presStyleCnt="6" custScaleX="115610" custScaleY="43767" custLinFactNeighborX="-68617" custLinFactNeighborY="43767">
        <dgm:presLayoutVars>
          <dgm:bulletEnabled val="1"/>
        </dgm:presLayoutVars>
      </dgm:prSet>
      <dgm:spPr/>
    </dgm:pt>
  </dgm:ptLst>
  <dgm:cxnLst>
    <dgm:cxn modelId="{29C47361-F42C-448E-A053-720138988891}" srcId="{B2D1D520-FB65-4543-86D6-CAC47F6A5DD0}" destId="{8BC80637-5347-4EC6-B90F-181BE10F7DC2}" srcOrd="3" destOrd="0" parTransId="{B88C0F9B-2A7B-49A8-B728-D1612A6DA36B}" sibTransId="{FB893F8E-8F42-4D3D-8CF0-D394F03B4D34}"/>
    <dgm:cxn modelId="{C8AE4DB6-75A2-40AE-9BE8-2949D3EC4979}" type="presOf" srcId="{C4447F73-125A-406C-A64A-060248ACFD32}" destId="{3EB5F07F-2A5D-4F69-9CFA-64D2C818F4BB}" srcOrd="0" destOrd="0" presId="urn:microsoft.com/office/officeart/2005/8/layout/default"/>
    <dgm:cxn modelId="{23AA8FFE-2A0E-443D-86FC-7A5A77930144}" srcId="{B2D1D520-FB65-4543-86D6-CAC47F6A5DD0}" destId="{76E146E0-3F8D-4402-9780-06737DBA70D1}" srcOrd="0" destOrd="0" parTransId="{170FFDE9-A8D9-4088-AD1F-2445C1F6478B}" sibTransId="{E8263BD6-A57A-43B3-A376-882D4A5EC307}"/>
    <dgm:cxn modelId="{5D74432C-51A2-4253-A637-2F9A20B606D7}" type="presOf" srcId="{6C6F4C12-1B96-48DB-8603-B253269817C3}" destId="{A0A508B8-C8A1-468D-8043-48703D21F5DB}" srcOrd="0" destOrd="0" presId="urn:microsoft.com/office/officeart/2005/8/layout/default"/>
    <dgm:cxn modelId="{BCF75A3D-07C4-4313-B31B-C3B8EEDDFB66}" type="presOf" srcId="{9BD8F5F8-9C04-453F-BFF9-07730670A415}" destId="{36C99E9F-F1BD-4805-9D69-99B27068EF0C}" srcOrd="0" destOrd="0" presId="urn:microsoft.com/office/officeart/2005/8/layout/default"/>
    <dgm:cxn modelId="{F2424760-261B-4912-998E-69CEE8F354DA}" srcId="{B2D1D520-FB65-4543-86D6-CAC47F6A5DD0}" destId="{CC03C35B-5CB0-4D40-9967-F33D5B2651F6}" srcOrd="4" destOrd="0" parTransId="{CCE30588-FFD4-4C31-A767-D351007BBFBE}" sibTransId="{8AE365B9-3EA4-46EC-9748-AE98694F0560}"/>
    <dgm:cxn modelId="{66CD521D-7D9D-4D47-85F9-5493D76FC2B4}" type="presOf" srcId="{B2D1D520-FB65-4543-86D6-CAC47F6A5DD0}" destId="{EDE180C2-10FE-42F7-8035-A9193890BC92}" srcOrd="0" destOrd="0" presId="urn:microsoft.com/office/officeart/2005/8/layout/default"/>
    <dgm:cxn modelId="{3B5AD494-1192-4C57-9C30-CC3D11CEEE1A}" type="presOf" srcId="{8BC80637-5347-4EC6-B90F-181BE10F7DC2}" destId="{41159D03-8D37-401C-B309-AC7158ED3A60}" srcOrd="0" destOrd="0" presId="urn:microsoft.com/office/officeart/2005/8/layout/default"/>
    <dgm:cxn modelId="{6349FBCB-727C-4172-8B9C-1A82F5593095}" type="presOf" srcId="{CC03C35B-5CB0-4D40-9967-F33D5B2651F6}" destId="{9A350B72-2053-43E7-AA7E-6E965B38BDD6}" srcOrd="0" destOrd="0" presId="urn:microsoft.com/office/officeart/2005/8/layout/default"/>
    <dgm:cxn modelId="{30A61062-927F-4DC7-812A-89437AD6DC8A}" type="presOf" srcId="{76E146E0-3F8D-4402-9780-06737DBA70D1}" destId="{FEDF0676-3DDE-437B-86F7-F2BFBA2388AC}" srcOrd="0" destOrd="0" presId="urn:microsoft.com/office/officeart/2005/8/layout/default"/>
    <dgm:cxn modelId="{3F018095-E2C6-4E0C-8E81-26250561B431}" srcId="{B2D1D520-FB65-4543-86D6-CAC47F6A5DD0}" destId="{C4447F73-125A-406C-A64A-060248ACFD32}" srcOrd="5" destOrd="0" parTransId="{5CF93683-66F8-4ED3-9C72-54BAFB2AA9CF}" sibTransId="{CAC651A5-BB94-4E86-B382-9A8330E88959}"/>
    <dgm:cxn modelId="{DC9FADD7-E892-4426-B6F3-8A1F58319410}" srcId="{B2D1D520-FB65-4543-86D6-CAC47F6A5DD0}" destId="{9BD8F5F8-9C04-453F-BFF9-07730670A415}" srcOrd="1" destOrd="0" parTransId="{F80B1254-B31C-45D3-8319-C45CBDE29440}" sibTransId="{39254E12-EA06-4C5A-9C0E-FBE79D45156F}"/>
    <dgm:cxn modelId="{E47D3654-99CF-4E9C-8BE5-FE46CB38FFB1}" srcId="{B2D1D520-FB65-4543-86D6-CAC47F6A5DD0}" destId="{6C6F4C12-1B96-48DB-8603-B253269817C3}" srcOrd="2" destOrd="0" parTransId="{814F6FD1-FC7B-4B62-8332-6195FFB6A5BE}" sibTransId="{83051C47-E19E-40F0-820A-57C74549C5A5}"/>
    <dgm:cxn modelId="{369AD1DD-E8CE-4CCE-8AC3-381CAF3CD794}" type="presParOf" srcId="{EDE180C2-10FE-42F7-8035-A9193890BC92}" destId="{FEDF0676-3DDE-437B-86F7-F2BFBA2388AC}" srcOrd="0" destOrd="0" presId="urn:microsoft.com/office/officeart/2005/8/layout/default"/>
    <dgm:cxn modelId="{7F9F1A53-C30A-48C2-90BD-512D26EEF3BD}" type="presParOf" srcId="{EDE180C2-10FE-42F7-8035-A9193890BC92}" destId="{70EEC809-C71E-49A5-960E-3AF85DD6680A}" srcOrd="1" destOrd="0" presId="urn:microsoft.com/office/officeart/2005/8/layout/default"/>
    <dgm:cxn modelId="{F28A8931-4005-4910-8097-F12CE58A695F}" type="presParOf" srcId="{EDE180C2-10FE-42F7-8035-A9193890BC92}" destId="{36C99E9F-F1BD-4805-9D69-99B27068EF0C}" srcOrd="2" destOrd="0" presId="urn:microsoft.com/office/officeart/2005/8/layout/default"/>
    <dgm:cxn modelId="{E4174BB1-9B58-4637-B29D-D3BA1745AC64}" type="presParOf" srcId="{EDE180C2-10FE-42F7-8035-A9193890BC92}" destId="{3A086B6F-9FA3-4D7C-A2A8-E6025295D6A7}" srcOrd="3" destOrd="0" presId="urn:microsoft.com/office/officeart/2005/8/layout/default"/>
    <dgm:cxn modelId="{B6545497-5FCE-401B-9F10-8FF8B0E6B6F5}" type="presParOf" srcId="{EDE180C2-10FE-42F7-8035-A9193890BC92}" destId="{A0A508B8-C8A1-468D-8043-48703D21F5DB}" srcOrd="4" destOrd="0" presId="urn:microsoft.com/office/officeart/2005/8/layout/default"/>
    <dgm:cxn modelId="{B3C812D4-CFE5-47EA-BF20-5DDC2B6023AF}" type="presParOf" srcId="{EDE180C2-10FE-42F7-8035-A9193890BC92}" destId="{189D7423-41AF-4959-9379-C873D708E06A}" srcOrd="5" destOrd="0" presId="urn:microsoft.com/office/officeart/2005/8/layout/default"/>
    <dgm:cxn modelId="{53359AB9-D5A8-4CF6-BC0A-ACF93A14A92C}" type="presParOf" srcId="{EDE180C2-10FE-42F7-8035-A9193890BC92}" destId="{41159D03-8D37-401C-B309-AC7158ED3A60}" srcOrd="6" destOrd="0" presId="urn:microsoft.com/office/officeart/2005/8/layout/default"/>
    <dgm:cxn modelId="{26A7CC20-2890-4332-BC9C-3772C57D0F4B}" type="presParOf" srcId="{EDE180C2-10FE-42F7-8035-A9193890BC92}" destId="{035F1093-5A2F-4330-95CB-689443CA217F}" srcOrd="7" destOrd="0" presId="urn:microsoft.com/office/officeart/2005/8/layout/default"/>
    <dgm:cxn modelId="{FA33908F-BE06-48EE-855C-4A8FD770D9B9}" type="presParOf" srcId="{EDE180C2-10FE-42F7-8035-A9193890BC92}" destId="{9A350B72-2053-43E7-AA7E-6E965B38BDD6}" srcOrd="8" destOrd="0" presId="urn:microsoft.com/office/officeart/2005/8/layout/default"/>
    <dgm:cxn modelId="{037CBAB2-D14A-4041-A0F7-49879A2CD6D4}" type="presParOf" srcId="{EDE180C2-10FE-42F7-8035-A9193890BC92}" destId="{EF9B3F8B-E7EF-46AF-B4AD-A4FC0933897E}" srcOrd="9" destOrd="0" presId="urn:microsoft.com/office/officeart/2005/8/layout/default"/>
    <dgm:cxn modelId="{68E1AD32-DE2F-4058-9018-FDA9C620CCBC}" type="presParOf" srcId="{EDE180C2-10FE-42F7-8035-A9193890BC92}" destId="{3EB5F07F-2A5D-4F69-9CFA-64D2C818F4B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CA564A-770E-4981-B946-B4B65E18EA6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7B727D26-01A9-40E8-B464-06A0B688F603}">
      <dgm:prSet custT="1"/>
      <dgm:spPr/>
      <dgm:t>
        <a:bodyPr/>
        <a:lstStyle/>
        <a:p>
          <a:pPr rtl="0"/>
          <a:r>
            <a:rPr lang="el-GR" sz="1400" dirty="0" smtClean="0"/>
            <a:t>Θέτει το πλαίσιο για τις δραστηριότητες κινητικότητας</a:t>
          </a:r>
          <a:endParaRPr lang="el-GR" sz="1400" dirty="0"/>
        </a:p>
      </dgm:t>
    </dgm:pt>
    <dgm:pt modelId="{ACD50B23-1D5B-4DCC-A655-8BB490EADCFD}" type="parTrans" cxnId="{B212AD2A-314D-4948-8B5B-7A4692D04170}">
      <dgm:prSet/>
      <dgm:spPr/>
      <dgm:t>
        <a:bodyPr/>
        <a:lstStyle/>
        <a:p>
          <a:endParaRPr lang="el-GR" sz="1400"/>
        </a:p>
      </dgm:t>
    </dgm:pt>
    <dgm:pt modelId="{E788A173-1ED3-4CEC-B572-61F0F5233386}" type="sibTrans" cxnId="{B212AD2A-314D-4948-8B5B-7A4692D04170}">
      <dgm:prSet/>
      <dgm:spPr/>
      <dgm:t>
        <a:bodyPr/>
        <a:lstStyle/>
        <a:p>
          <a:endParaRPr lang="el-GR" sz="1400"/>
        </a:p>
      </dgm:t>
    </dgm:pt>
    <dgm:pt modelId="{A0428BAB-5004-4F53-8DB1-7DEC4088A74C}">
      <dgm:prSet custT="1"/>
      <dgm:spPr/>
      <dgm:t>
        <a:bodyPr/>
        <a:lstStyle/>
        <a:p>
          <a:pPr rtl="0"/>
          <a:r>
            <a:rPr lang="el-GR" sz="1400" dirty="0" smtClean="0"/>
            <a:t>Στρατηγική προσέγγιση</a:t>
          </a:r>
          <a:endParaRPr lang="el-GR" sz="1400" dirty="0"/>
        </a:p>
      </dgm:t>
    </dgm:pt>
    <dgm:pt modelId="{DC5983FA-AA0A-4D89-831E-84883FFCB20F}" type="parTrans" cxnId="{E54C4F80-A84C-4ADC-9524-4471A5398BDA}">
      <dgm:prSet/>
      <dgm:spPr/>
      <dgm:t>
        <a:bodyPr/>
        <a:lstStyle/>
        <a:p>
          <a:endParaRPr lang="el-GR" sz="1400"/>
        </a:p>
      </dgm:t>
    </dgm:pt>
    <dgm:pt modelId="{66B824C1-C583-47DB-81AE-09800B006202}" type="sibTrans" cxnId="{E54C4F80-A84C-4ADC-9524-4471A5398BDA}">
      <dgm:prSet/>
      <dgm:spPr/>
      <dgm:t>
        <a:bodyPr/>
        <a:lstStyle/>
        <a:p>
          <a:endParaRPr lang="el-GR" sz="1400"/>
        </a:p>
      </dgm:t>
    </dgm:pt>
    <dgm:pt modelId="{BF89C68C-5CCE-4486-8195-98836422EBB3}">
      <dgm:prSet custT="1"/>
      <dgm:spPr/>
      <dgm:t>
        <a:bodyPr/>
        <a:lstStyle/>
        <a:p>
          <a:pPr rtl="0"/>
          <a:r>
            <a:rPr lang="el-GR" sz="1400" dirty="0" smtClean="0"/>
            <a:t>Υφιστάμενη κατάσταση/όραμα για μελλοντική ανάπτυξη</a:t>
          </a:r>
          <a:endParaRPr lang="el-GR" sz="1400" dirty="0"/>
        </a:p>
      </dgm:t>
    </dgm:pt>
    <dgm:pt modelId="{A414C402-EA8C-4A81-B742-49EF40F84FB8}" type="parTrans" cxnId="{16DD52A0-48E4-4F51-A82E-D245991D9E7D}">
      <dgm:prSet/>
      <dgm:spPr/>
      <dgm:t>
        <a:bodyPr/>
        <a:lstStyle/>
        <a:p>
          <a:endParaRPr lang="el-GR" sz="1400"/>
        </a:p>
      </dgm:t>
    </dgm:pt>
    <dgm:pt modelId="{887F1006-6957-463A-A28B-30B7990452A9}" type="sibTrans" cxnId="{16DD52A0-48E4-4F51-A82E-D245991D9E7D}">
      <dgm:prSet/>
      <dgm:spPr/>
      <dgm:t>
        <a:bodyPr/>
        <a:lstStyle/>
        <a:p>
          <a:endParaRPr lang="el-GR" sz="1400"/>
        </a:p>
      </dgm:t>
    </dgm:pt>
    <dgm:pt modelId="{CB7CE66D-2768-4B02-88E0-3B2861276D9E}">
      <dgm:prSet custT="1"/>
      <dgm:spPr/>
      <dgm:t>
        <a:bodyPr/>
        <a:lstStyle/>
        <a:p>
          <a:pPr rtl="0"/>
          <a:r>
            <a:rPr lang="el-GR" sz="1400" dirty="0" smtClean="0"/>
            <a:t>Συνάφεια δραστηριοτήτων με ανάγκες προσωπικού (ανάλυση αναγκών)/ ανάγκες ιδρύματος</a:t>
          </a:r>
          <a:endParaRPr lang="el-GR" sz="1400" dirty="0"/>
        </a:p>
      </dgm:t>
    </dgm:pt>
    <dgm:pt modelId="{58421AB0-BA62-425D-BB80-3D2DD40BBCF0}" type="parTrans" cxnId="{6B9039C8-61EA-4770-85EE-2C1AD9565796}">
      <dgm:prSet/>
      <dgm:spPr/>
      <dgm:t>
        <a:bodyPr/>
        <a:lstStyle/>
        <a:p>
          <a:endParaRPr lang="el-GR" sz="1400"/>
        </a:p>
      </dgm:t>
    </dgm:pt>
    <dgm:pt modelId="{ABA8167D-DDF5-4DDC-8ECF-409259DC2DE5}" type="sibTrans" cxnId="{6B9039C8-61EA-4770-85EE-2C1AD9565796}">
      <dgm:prSet/>
      <dgm:spPr/>
      <dgm:t>
        <a:bodyPr/>
        <a:lstStyle/>
        <a:p>
          <a:endParaRPr lang="el-GR" sz="1400"/>
        </a:p>
      </dgm:t>
    </dgm:pt>
    <dgm:pt modelId="{769E68E8-9D45-4D52-B776-FDFB9C9555EB}">
      <dgm:prSet custT="1"/>
      <dgm:spPr/>
      <dgm:t>
        <a:bodyPr/>
        <a:lstStyle/>
        <a:p>
          <a:pPr rtl="0"/>
          <a:r>
            <a:rPr lang="el-GR" sz="1400" dirty="0" smtClean="0"/>
            <a:t>Βαθμός ενσωμάτωσης δεξιοτήτων στη στρατηγική ανάπτυξης του ιδρύματος</a:t>
          </a:r>
          <a:endParaRPr lang="el-GR" sz="1400" dirty="0"/>
        </a:p>
      </dgm:t>
    </dgm:pt>
    <dgm:pt modelId="{62734A24-B6EF-4310-9360-7C2715C1B32A}" type="parTrans" cxnId="{884B201B-8680-4757-9145-381436C4E8EA}">
      <dgm:prSet/>
      <dgm:spPr/>
      <dgm:t>
        <a:bodyPr/>
        <a:lstStyle/>
        <a:p>
          <a:endParaRPr lang="el-GR" sz="1400"/>
        </a:p>
      </dgm:t>
    </dgm:pt>
    <dgm:pt modelId="{306D7C19-0AEF-4541-BEF3-83B20F834C58}" type="sibTrans" cxnId="{884B201B-8680-4757-9145-381436C4E8EA}">
      <dgm:prSet/>
      <dgm:spPr/>
      <dgm:t>
        <a:bodyPr/>
        <a:lstStyle/>
        <a:p>
          <a:endParaRPr lang="el-GR" sz="1400"/>
        </a:p>
      </dgm:t>
    </dgm:pt>
    <dgm:pt modelId="{88C9B55E-A627-4CA4-A651-A3F77A53D835}">
      <dgm:prSet custT="1"/>
      <dgm:spPr/>
      <dgm:t>
        <a:bodyPr/>
        <a:lstStyle/>
        <a:p>
          <a:pPr rtl="0"/>
          <a:r>
            <a:rPr lang="el-GR" sz="1400" dirty="0" smtClean="0"/>
            <a:t>Αντίκτυπος σε ποιότητα διδασκαλίας &amp; μάθησης</a:t>
          </a:r>
          <a:endParaRPr lang="el-GR" sz="1400" dirty="0"/>
        </a:p>
      </dgm:t>
    </dgm:pt>
    <dgm:pt modelId="{91FB01F1-0CCA-4CE6-AD2C-CA3E8834FADC}" type="parTrans" cxnId="{F59AA11A-1C43-4FFD-A7F6-9AE4B12B1BE3}">
      <dgm:prSet/>
      <dgm:spPr/>
      <dgm:t>
        <a:bodyPr/>
        <a:lstStyle/>
        <a:p>
          <a:endParaRPr lang="el-GR" sz="1400"/>
        </a:p>
      </dgm:t>
    </dgm:pt>
    <dgm:pt modelId="{00F33516-FC9C-4346-9979-347292A3155D}" type="sibTrans" cxnId="{F59AA11A-1C43-4FFD-A7F6-9AE4B12B1BE3}">
      <dgm:prSet/>
      <dgm:spPr/>
      <dgm:t>
        <a:bodyPr/>
        <a:lstStyle/>
        <a:p>
          <a:endParaRPr lang="el-GR" sz="1400"/>
        </a:p>
      </dgm:t>
    </dgm:pt>
    <dgm:pt modelId="{30CDED89-C140-4CFE-827C-BB5F0E5FD529}" type="pres">
      <dgm:prSet presAssocID="{83CA564A-770E-4981-B946-B4B65E18EA63}" presName="Name0" presStyleCnt="0">
        <dgm:presLayoutVars>
          <dgm:dir/>
          <dgm:animLvl val="lvl"/>
          <dgm:resizeHandles val="exact"/>
        </dgm:presLayoutVars>
      </dgm:prSet>
      <dgm:spPr/>
    </dgm:pt>
    <dgm:pt modelId="{19AF2B3A-FADB-4F30-9510-B41866C80ADD}" type="pres">
      <dgm:prSet presAssocID="{7B727D26-01A9-40E8-B464-06A0B688F603}" presName="linNode" presStyleCnt="0"/>
      <dgm:spPr/>
    </dgm:pt>
    <dgm:pt modelId="{88887D68-AC45-477A-BBB9-E64BF9606E44}" type="pres">
      <dgm:prSet presAssocID="{7B727D26-01A9-40E8-B464-06A0B688F603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9B72235-796C-49B1-BA40-9277E4258647}" type="pres">
      <dgm:prSet presAssocID="{E788A173-1ED3-4CEC-B572-61F0F5233386}" presName="sp" presStyleCnt="0"/>
      <dgm:spPr/>
    </dgm:pt>
    <dgm:pt modelId="{717AC0AB-408A-4833-8BB2-1FD4321252CC}" type="pres">
      <dgm:prSet presAssocID="{A0428BAB-5004-4F53-8DB1-7DEC4088A74C}" presName="linNode" presStyleCnt="0"/>
      <dgm:spPr/>
    </dgm:pt>
    <dgm:pt modelId="{06BAC0B8-6EB3-4B9A-AE81-978F0C6586E5}" type="pres">
      <dgm:prSet presAssocID="{A0428BAB-5004-4F53-8DB1-7DEC4088A74C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0E3CC56B-BAB1-42D0-A4E9-5123E7CCAF47}" type="pres">
      <dgm:prSet presAssocID="{66B824C1-C583-47DB-81AE-09800B006202}" presName="sp" presStyleCnt="0"/>
      <dgm:spPr/>
    </dgm:pt>
    <dgm:pt modelId="{FF587EE3-0FF2-4D2B-81BA-90F326EF6CE1}" type="pres">
      <dgm:prSet presAssocID="{BF89C68C-5CCE-4486-8195-98836422EBB3}" presName="linNode" presStyleCnt="0"/>
      <dgm:spPr/>
    </dgm:pt>
    <dgm:pt modelId="{B44CEF2C-3453-41BD-9336-887E3BD8D32E}" type="pres">
      <dgm:prSet presAssocID="{BF89C68C-5CCE-4486-8195-98836422EBB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85BEA444-924C-4054-BE7E-FFEC72BE2771}" type="pres">
      <dgm:prSet presAssocID="{887F1006-6957-463A-A28B-30B7990452A9}" presName="sp" presStyleCnt="0"/>
      <dgm:spPr/>
    </dgm:pt>
    <dgm:pt modelId="{CF50067C-D965-4062-8352-5311AE0983B9}" type="pres">
      <dgm:prSet presAssocID="{CB7CE66D-2768-4B02-88E0-3B2861276D9E}" presName="linNode" presStyleCnt="0"/>
      <dgm:spPr/>
    </dgm:pt>
    <dgm:pt modelId="{14201B07-DCC2-47E6-80F8-29C27A9EA642}" type="pres">
      <dgm:prSet presAssocID="{CB7CE66D-2768-4B02-88E0-3B2861276D9E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1782D78B-F84C-471A-9B10-4CA370232293}" type="pres">
      <dgm:prSet presAssocID="{ABA8167D-DDF5-4DDC-8ECF-409259DC2DE5}" presName="sp" presStyleCnt="0"/>
      <dgm:spPr/>
    </dgm:pt>
    <dgm:pt modelId="{77E25259-4293-4E99-A03C-2EBA93ED3A48}" type="pres">
      <dgm:prSet presAssocID="{769E68E8-9D45-4D52-B776-FDFB9C9555EB}" presName="linNode" presStyleCnt="0"/>
      <dgm:spPr/>
    </dgm:pt>
    <dgm:pt modelId="{4AA8EAA4-F6BB-4560-B3DE-056F15A78E56}" type="pres">
      <dgm:prSet presAssocID="{769E68E8-9D45-4D52-B776-FDFB9C9555EB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53F06CB7-8547-4593-AB61-2731AD0B3D8F}" type="pres">
      <dgm:prSet presAssocID="{306D7C19-0AEF-4541-BEF3-83B20F834C58}" presName="sp" presStyleCnt="0"/>
      <dgm:spPr/>
    </dgm:pt>
    <dgm:pt modelId="{63AC7D9A-A746-4553-BD50-1D853BE7A685}" type="pres">
      <dgm:prSet presAssocID="{88C9B55E-A627-4CA4-A651-A3F77A53D835}" presName="linNode" presStyleCnt="0"/>
      <dgm:spPr/>
    </dgm:pt>
    <dgm:pt modelId="{F3E0FB14-F581-45F4-A9A8-92521EBB62EE}" type="pres">
      <dgm:prSet presAssocID="{88C9B55E-A627-4CA4-A651-A3F77A53D835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10E3732B-F405-4E37-A951-384033B3C861}" type="presOf" srcId="{CB7CE66D-2768-4B02-88E0-3B2861276D9E}" destId="{14201B07-DCC2-47E6-80F8-29C27A9EA642}" srcOrd="0" destOrd="0" presId="urn:microsoft.com/office/officeart/2005/8/layout/vList5"/>
    <dgm:cxn modelId="{51F49483-379B-43A5-AE5D-926DDBA552F2}" type="presOf" srcId="{83CA564A-770E-4981-B946-B4B65E18EA63}" destId="{30CDED89-C140-4CFE-827C-BB5F0E5FD529}" srcOrd="0" destOrd="0" presId="urn:microsoft.com/office/officeart/2005/8/layout/vList5"/>
    <dgm:cxn modelId="{34BAD3BE-480C-49F5-9726-0DAD8A940087}" type="presOf" srcId="{88C9B55E-A627-4CA4-A651-A3F77A53D835}" destId="{F3E0FB14-F581-45F4-A9A8-92521EBB62EE}" srcOrd="0" destOrd="0" presId="urn:microsoft.com/office/officeart/2005/8/layout/vList5"/>
    <dgm:cxn modelId="{F59AA11A-1C43-4FFD-A7F6-9AE4B12B1BE3}" srcId="{83CA564A-770E-4981-B946-B4B65E18EA63}" destId="{88C9B55E-A627-4CA4-A651-A3F77A53D835}" srcOrd="5" destOrd="0" parTransId="{91FB01F1-0CCA-4CE6-AD2C-CA3E8834FADC}" sibTransId="{00F33516-FC9C-4346-9979-347292A3155D}"/>
    <dgm:cxn modelId="{E54C4F80-A84C-4ADC-9524-4471A5398BDA}" srcId="{83CA564A-770E-4981-B946-B4B65E18EA63}" destId="{A0428BAB-5004-4F53-8DB1-7DEC4088A74C}" srcOrd="1" destOrd="0" parTransId="{DC5983FA-AA0A-4D89-831E-84883FFCB20F}" sibTransId="{66B824C1-C583-47DB-81AE-09800B006202}"/>
    <dgm:cxn modelId="{9A315A25-5078-4932-8BFC-311BECF25ADF}" type="presOf" srcId="{BF89C68C-5CCE-4486-8195-98836422EBB3}" destId="{B44CEF2C-3453-41BD-9336-887E3BD8D32E}" srcOrd="0" destOrd="0" presId="urn:microsoft.com/office/officeart/2005/8/layout/vList5"/>
    <dgm:cxn modelId="{884B201B-8680-4757-9145-381436C4E8EA}" srcId="{83CA564A-770E-4981-B946-B4B65E18EA63}" destId="{769E68E8-9D45-4D52-B776-FDFB9C9555EB}" srcOrd="4" destOrd="0" parTransId="{62734A24-B6EF-4310-9360-7C2715C1B32A}" sibTransId="{306D7C19-0AEF-4541-BEF3-83B20F834C58}"/>
    <dgm:cxn modelId="{16DD52A0-48E4-4F51-A82E-D245991D9E7D}" srcId="{83CA564A-770E-4981-B946-B4B65E18EA63}" destId="{BF89C68C-5CCE-4486-8195-98836422EBB3}" srcOrd="2" destOrd="0" parTransId="{A414C402-EA8C-4A81-B742-49EF40F84FB8}" sibTransId="{887F1006-6957-463A-A28B-30B7990452A9}"/>
    <dgm:cxn modelId="{B212AD2A-314D-4948-8B5B-7A4692D04170}" srcId="{83CA564A-770E-4981-B946-B4B65E18EA63}" destId="{7B727D26-01A9-40E8-B464-06A0B688F603}" srcOrd="0" destOrd="0" parTransId="{ACD50B23-1D5B-4DCC-A655-8BB490EADCFD}" sibTransId="{E788A173-1ED3-4CEC-B572-61F0F5233386}"/>
    <dgm:cxn modelId="{B264730A-4FA7-4016-8243-A89AC3D550E5}" type="presOf" srcId="{A0428BAB-5004-4F53-8DB1-7DEC4088A74C}" destId="{06BAC0B8-6EB3-4B9A-AE81-978F0C6586E5}" srcOrd="0" destOrd="0" presId="urn:microsoft.com/office/officeart/2005/8/layout/vList5"/>
    <dgm:cxn modelId="{CC993434-4B8E-4315-8A01-BF03092DE07B}" type="presOf" srcId="{769E68E8-9D45-4D52-B776-FDFB9C9555EB}" destId="{4AA8EAA4-F6BB-4560-B3DE-056F15A78E56}" srcOrd="0" destOrd="0" presId="urn:microsoft.com/office/officeart/2005/8/layout/vList5"/>
    <dgm:cxn modelId="{6B9039C8-61EA-4770-85EE-2C1AD9565796}" srcId="{83CA564A-770E-4981-B946-B4B65E18EA63}" destId="{CB7CE66D-2768-4B02-88E0-3B2861276D9E}" srcOrd="3" destOrd="0" parTransId="{58421AB0-BA62-425D-BB80-3D2DD40BBCF0}" sibTransId="{ABA8167D-DDF5-4DDC-8ECF-409259DC2DE5}"/>
    <dgm:cxn modelId="{1307346F-88C7-4581-95AF-D545E6CE553D}" type="presOf" srcId="{7B727D26-01A9-40E8-B464-06A0B688F603}" destId="{88887D68-AC45-477A-BBB9-E64BF9606E44}" srcOrd="0" destOrd="0" presId="urn:microsoft.com/office/officeart/2005/8/layout/vList5"/>
    <dgm:cxn modelId="{19922988-1693-4CC2-95AB-56020A952ED9}" type="presParOf" srcId="{30CDED89-C140-4CFE-827C-BB5F0E5FD529}" destId="{19AF2B3A-FADB-4F30-9510-B41866C80ADD}" srcOrd="0" destOrd="0" presId="urn:microsoft.com/office/officeart/2005/8/layout/vList5"/>
    <dgm:cxn modelId="{EDEEA472-A1AC-4C6C-AFB7-573C615C79A4}" type="presParOf" srcId="{19AF2B3A-FADB-4F30-9510-B41866C80ADD}" destId="{88887D68-AC45-477A-BBB9-E64BF9606E44}" srcOrd="0" destOrd="0" presId="urn:microsoft.com/office/officeart/2005/8/layout/vList5"/>
    <dgm:cxn modelId="{B41253C9-A234-4CB5-854C-09F28728318F}" type="presParOf" srcId="{30CDED89-C140-4CFE-827C-BB5F0E5FD529}" destId="{59B72235-796C-49B1-BA40-9277E4258647}" srcOrd="1" destOrd="0" presId="urn:microsoft.com/office/officeart/2005/8/layout/vList5"/>
    <dgm:cxn modelId="{F02085C2-5C54-42F7-94E8-29868F0759F3}" type="presParOf" srcId="{30CDED89-C140-4CFE-827C-BB5F0E5FD529}" destId="{717AC0AB-408A-4833-8BB2-1FD4321252CC}" srcOrd="2" destOrd="0" presId="urn:microsoft.com/office/officeart/2005/8/layout/vList5"/>
    <dgm:cxn modelId="{61FFFAE1-9632-4F42-90EC-E48AFA886DC2}" type="presParOf" srcId="{717AC0AB-408A-4833-8BB2-1FD4321252CC}" destId="{06BAC0B8-6EB3-4B9A-AE81-978F0C6586E5}" srcOrd="0" destOrd="0" presId="urn:microsoft.com/office/officeart/2005/8/layout/vList5"/>
    <dgm:cxn modelId="{C00A0D06-76D6-4E9B-AC49-CD30B69AEE82}" type="presParOf" srcId="{30CDED89-C140-4CFE-827C-BB5F0E5FD529}" destId="{0E3CC56B-BAB1-42D0-A4E9-5123E7CCAF47}" srcOrd="3" destOrd="0" presId="urn:microsoft.com/office/officeart/2005/8/layout/vList5"/>
    <dgm:cxn modelId="{E6E434D7-2E23-449D-BD6F-DB77DE4F6329}" type="presParOf" srcId="{30CDED89-C140-4CFE-827C-BB5F0E5FD529}" destId="{FF587EE3-0FF2-4D2B-81BA-90F326EF6CE1}" srcOrd="4" destOrd="0" presId="urn:microsoft.com/office/officeart/2005/8/layout/vList5"/>
    <dgm:cxn modelId="{43A53E65-D585-4C03-9A4A-635C3115A735}" type="presParOf" srcId="{FF587EE3-0FF2-4D2B-81BA-90F326EF6CE1}" destId="{B44CEF2C-3453-41BD-9336-887E3BD8D32E}" srcOrd="0" destOrd="0" presId="urn:microsoft.com/office/officeart/2005/8/layout/vList5"/>
    <dgm:cxn modelId="{839F18D3-BC0E-48D4-8C25-FA0D0C33A9A0}" type="presParOf" srcId="{30CDED89-C140-4CFE-827C-BB5F0E5FD529}" destId="{85BEA444-924C-4054-BE7E-FFEC72BE2771}" srcOrd="5" destOrd="0" presId="urn:microsoft.com/office/officeart/2005/8/layout/vList5"/>
    <dgm:cxn modelId="{F360903C-A31F-4DA9-A675-37B20869C59D}" type="presParOf" srcId="{30CDED89-C140-4CFE-827C-BB5F0E5FD529}" destId="{CF50067C-D965-4062-8352-5311AE0983B9}" srcOrd="6" destOrd="0" presId="urn:microsoft.com/office/officeart/2005/8/layout/vList5"/>
    <dgm:cxn modelId="{99B064C0-0B3F-4315-8F61-14EAD3154AA3}" type="presParOf" srcId="{CF50067C-D965-4062-8352-5311AE0983B9}" destId="{14201B07-DCC2-47E6-80F8-29C27A9EA642}" srcOrd="0" destOrd="0" presId="urn:microsoft.com/office/officeart/2005/8/layout/vList5"/>
    <dgm:cxn modelId="{224063A5-E899-4F70-9EF3-F6EB9BC7C314}" type="presParOf" srcId="{30CDED89-C140-4CFE-827C-BB5F0E5FD529}" destId="{1782D78B-F84C-471A-9B10-4CA370232293}" srcOrd="7" destOrd="0" presId="urn:microsoft.com/office/officeart/2005/8/layout/vList5"/>
    <dgm:cxn modelId="{FE86762F-ADD5-4868-AD04-0E9FF0F9093A}" type="presParOf" srcId="{30CDED89-C140-4CFE-827C-BB5F0E5FD529}" destId="{77E25259-4293-4E99-A03C-2EBA93ED3A48}" srcOrd="8" destOrd="0" presId="urn:microsoft.com/office/officeart/2005/8/layout/vList5"/>
    <dgm:cxn modelId="{75A7B47D-7AEC-4EE5-A934-6F48522A4B96}" type="presParOf" srcId="{77E25259-4293-4E99-A03C-2EBA93ED3A48}" destId="{4AA8EAA4-F6BB-4560-B3DE-056F15A78E56}" srcOrd="0" destOrd="0" presId="urn:microsoft.com/office/officeart/2005/8/layout/vList5"/>
    <dgm:cxn modelId="{C67BEDE6-99A3-418E-9111-4B96953EF042}" type="presParOf" srcId="{30CDED89-C140-4CFE-827C-BB5F0E5FD529}" destId="{53F06CB7-8547-4593-AB61-2731AD0B3D8F}" srcOrd="9" destOrd="0" presId="urn:microsoft.com/office/officeart/2005/8/layout/vList5"/>
    <dgm:cxn modelId="{199F3481-3404-4143-B06C-8B3D4BDF538E}" type="presParOf" srcId="{30CDED89-C140-4CFE-827C-BB5F0E5FD529}" destId="{63AC7D9A-A746-4553-BD50-1D853BE7A685}" srcOrd="10" destOrd="0" presId="urn:microsoft.com/office/officeart/2005/8/layout/vList5"/>
    <dgm:cxn modelId="{8CFC15EB-552E-478E-BAFB-2B57A79926A9}" type="presParOf" srcId="{63AC7D9A-A746-4553-BD50-1D853BE7A685}" destId="{F3E0FB14-F581-45F4-A9A8-92521EBB62E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6B3129-56EB-49ED-83A7-A035261A732B}" type="doc">
      <dgm:prSet loTypeId="urn:microsoft.com/office/officeart/2005/8/layout/p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D1E0375F-06BB-4562-8688-EA52BF368054}">
      <dgm:prSet/>
      <dgm:spPr/>
      <dgm:t>
        <a:bodyPr/>
        <a:lstStyle/>
        <a:p>
          <a:pPr rtl="0"/>
          <a:r>
            <a:rPr lang="el-GR" dirty="0" smtClean="0"/>
            <a:t>Εργαλείο εξεύρεσης εταίρων</a:t>
          </a:r>
          <a:endParaRPr lang="el-GR" dirty="0"/>
        </a:p>
      </dgm:t>
    </dgm:pt>
    <dgm:pt modelId="{BEF4C35A-2287-45F9-8A71-19E05A63808C}" type="parTrans" cxnId="{F604F053-F513-46C1-91B5-1845C24277A2}">
      <dgm:prSet/>
      <dgm:spPr/>
      <dgm:t>
        <a:bodyPr/>
        <a:lstStyle/>
        <a:p>
          <a:endParaRPr lang="el-GR"/>
        </a:p>
      </dgm:t>
    </dgm:pt>
    <dgm:pt modelId="{B8F79897-5253-463F-97E5-CBF66F7E2CC9}" type="sibTrans" cxnId="{F604F053-F513-46C1-91B5-1845C24277A2}">
      <dgm:prSet/>
      <dgm:spPr/>
      <dgm:t>
        <a:bodyPr/>
        <a:lstStyle/>
        <a:p>
          <a:endParaRPr lang="el-GR"/>
        </a:p>
      </dgm:t>
    </dgm:pt>
    <dgm:pt modelId="{41106A8E-76D6-461A-854B-8BC28CB329C8}">
      <dgm:prSet/>
      <dgm:spPr/>
      <dgm:t>
        <a:bodyPr/>
        <a:lstStyle/>
        <a:p>
          <a:pPr rtl="0"/>
          <a:r>
            <a:rPr lang="el-GR" dirty="0" smtClean="0"/>
            <a:t>Προετοιμασία συμμετεχόντων στην κινητικότητα</a:t>
          </a:r>
          <a:endParaRPr lang="el-GR" dirty="0"/>
        </a:p>
      </dgm:t>
    </dgm:pt>
    <dgm:pt modelId="{232E4EB5-E134-4EF4-81AF-72F74A5C5A47}" type="parTrans" cxnId="{7AE118F0-1B0D-486C-94EC-64D1D46714A8}">
      <dgm:prSet/>
      <dgm:spPr/>
      <dgm:t>
        <a:bodyPr/>
        <a:lstStyle/>
        <a:p>
          <a:endParaRPr lang="el-GR"/>
        </a:p>
      </dgm:t>
    </dgm:pt>
    <dgm:pt modelId="{02C87ED6-5C6B-4A2D-99C0-065CE9AF2055}" type="sibTrans" cxnId="{7AE118F0-1B0D-486C-94EC-64D1D46714A8}">
      <dgm:prSet/>
      <dgm:spPr/>
      <dgm:t>
        <a:bodyPr/>
        <a:lstStyle/>
        <a:p>
          <a:endParaRPr lang="el-GR"/>
        </a:p>
      </dgm:t>
    </dgm:pt>
    <dgm:pt modelId="{19A71FAD-BB41-473E-8F02-5DCAAF41C265}">
      <dgm:prSet/>
      <dgm:spPr/>
      <dgm:t>
        <a:bodyPr/>
        <a:lstStyle/>
        <a:p>
          <a:pPr rtl="0"/>
          <a:r>
            <a:rPr lang="el-GR" dirty="0" smtClean="0"/>
            <a:t>Συνεργασία σχολείων κατά τη διάρκεια  &amp; μετά την κινητικότητα</a:t>
          </a:r>
          <a:endParaRPr lang="el-GR" dirty="0"/>
        </a:p>
      </dgm:t>
    </dgm:pt>
    <dgm:pt modelId="{F2C6ADD3-3064-4B96-A9A8-CB3F7EE32B29}" type="parTrans" cxnId="{F04AF056-85BA-4C60-B6B4-CE3CEEF27083}">
      <dgm:prSet/>
      <dgm:spPr/>
      <dgm:t>
        <a:bodyPr/>
        <a:lstStyle/>
        <a:p>
          <a:endParaRPr lang="el-GR"/>
        </a:p>
      </dgm:t>
    </dgm:pt>
    <dgm:pt modelId="{98CC01FF-9C26-453D-8D07-2889E9D8B489}" type="sibTrans" cxnId="{F04AF056-85BA-4C60-B6B4-CE3CEEF27083}">
      <dgm:prSet/>
      <dgm:spPr/>
      <dgm:t>
        <a:bodyPr/>
        <a:lstStyle/>
        <a:p>
          <a:endParaRPr lang="el-GR"/>
        </a:p>
      </dgm:t>
    </dgm:pt>
    <dgm:pt modelId="{014AC78A-83D3-48D2-92E7-9A2E29493FD1}">
      <dgm:prSet/>
      <dgm:spPr/>
      <dgm:t>
        <a:bodyPr/>
        <a:lstStyle/>
        <a:p>
          <a:pPr rtl="0"/>
          <a:r>
            <a:rPr lang="el-GR" dirty="0" smtClean="0"/>
            <a:t>Συμπληρώνει τη «φυσική» κινητικότητα</a:t>
          </a:r>
          <a:endParaRPr lang="el-GR" dirty="0"/>
        </a:p>
      </dgm:t>
    </dgm:pt>
    <dgm:pt modelId="{F486E747-C03C-4CCC-9048-6A0A3E27025A}" type="parTrans" cxnId="{DCA6A2FA-0B95-4990-B618-D941A2996845}">
      <dgm:prSet/>
      <dgm:spPr/>
      <dgm:t>
        <a:bodyPr/>
        <a:lstStyle/>
        <a:p>
          <a:endParaRPr lang="el-GR"/>
        </a:p>
      </dgm:t>
    </dgm:pt>
    <dgm:pt modelId="{3F0E8513-DF2E-4D8A-8C73-4EC4CE5593B6}" type="sibTrans" cxnId="{DCA6A2FA-0B95-4990-B618-D941A2996845}">
      <dgm:prSet/>
      <dgm:spPr/>
      <dgm:t>
        <a:bodyPr/>
        <a:lstStyle/>
        <a:p>
          <a:endParaRPr lang="el-GR"/>
        </a:p>
      </dgm:t>
    </dgm:pt>
    <dgm:pt modelId="{F7A527B4-B31C-422A-B6AF-2ACD9EEADBC1}" type="pres">
      <dgm:prSet presAssocID="{286B3129-56EB-49ED-83A7-A035261A732B}" presName="Name0" presStyleCnt="0">
        <dgm:presLayoutVars>
          <dgm:dir/>
          <dgm:resizeHandles val="exact"/>
        </dgm:presLayoutVars>
      </dgm:prSet>
      <dgm:spPr/>
    </dgm:pt>
    <dgm:pt modelId="{78794FC7-B79B-43EA-B9F8-22AEF59BFBA5}" type="pres">
      <dgm:prSet presAssocID="{286B3129-56EB-49ED-83A7-A035261A732B}" presName="bkgdShp" presStyleLbl="alignAccFollowNode1" presStyleIdx="0" presStyleCnt="1"/>
      <dgm:spPr/>
    </dgm:pt>
    <dgm:pt modelId="{132FAD9E-C6B0-4C61-9BF6-C3098376FDF9}" type="pres">
      <dgm:prSet presAssocID="{286B3129-56EB-49ED-83A7-A035261A732B}" presName="linComp" presStyleCnt="0"/>
      <dgm:spPr/>
    </dgm:pt>
    <dgm:pt modelId="{179B4277-0B38-4561-A3CD-AD58C9ABB2C4}" type="pres">
      <dgm:prSet presAssocID="{D1E0375F-06BB-4562-8688-EA52BF368054}" presName="compNode" presStyleCnt="0"/>
      <dgm:spPr/>
    </dgm:pt>
    <dgm:pt modelId="{6CB3C240-7185-434E-8A7A-43DBCE6BC128}" type="pres">
      <dgm:prSet presAssocID="{D1E0375F-06BB-4562-8688-EA52BF368054}" presName="node" presStyleLbl="node1" presStyleIdx="0" presStyleCnt="4">
        <dgm:presLayoutVars>
          <dgm:bulletEnabled val="1"/>
        </dgm:presLayoutVars>
      </dgm:prSet>
      <dgm:spPr/>
    </dgm:pt>
    <dgm:pt modelId="{3CFD3945-57F5-43BC-964A-9E7933E6A3CA}" type="pres">
      <dgm:prSet presAssocID="{D1E0375F-06BB-4562-8688-EA52BF368054}" presName="invisiNode" presStyleLbl="node1" presStyleIdx="0" presStyleCnt="4"/>
      <dgm:spPr/>
    </dgm:pt>
    <dgm:pt modelId="{DA4F38FD-900C-45AC-BA2C-506BA568EE00}" type="pres">
      <dgm:prSet presAssocID="{D1E0375F-06BB-4562-8688-EA52BF368054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3CC88E4-99FB-400A-8A23-9F2F3B995E50}" type="pres">
      <dgm:prSet presAssocID="{B8F79897-5253-463F-97E5-CBF66F7E2CC9}" presName="sibTrans" presStyleLbl="sibTrans2D1" presStyleIdx="0" presStyleCnt="0"/>
      <dgm:spPr/>
    </dgm:pt>
    <dgm:pt modelId="{5D85BD95-82AD-4DE1-85C5-DD219E1141CD}" type="pres">
      <dgm:prSet presAssocID="{41106A8E-76D6-461A-854B-8BC28CB329C8}" presName="compNode" presStyleCnt="0"/>
      <dgm:spPr/>
    </dgm:pt>
    <dgm:pt modelId="{70D14414-98EB-439C-A95D-2268BDC3887A}" type="pres">
      <dgm:prSet presAssocID="{41106A8E-76D6-461A-854B-8BC28CB329C8}" presName="node" presStyleLbl="node1" presStyleIdx="1" presStyleCnt="4">
        <dgm:presLayoutVars>
          <dgm:bulletEnabled val="1"/>
        </dgm:presLayoutVars>
      </dgm:prSet>
      <dgm:spPr/>
    </dgm:pt>
    <dgm:pt modelId="{3BCFF7D9-D11E-4A0A-87E0-E94A4DDBDD1D}" type="pres">
      <dgm:prSet presAssocID="{41106A8E-76D6-461A-854B-8BC28CB329C8}" presName="invisiNode" presStyleLbl="node1" presStyleIdx="1" presStyleCnt="4"/>
      <dgm:spPr/>
    </dgm:pt>
    <dgm:pt modelId="{5873F8E8-128F-42EA-AB66-80D287C8EBC3}" type="pres">
      <dgm:prSet presAssocID="{41106A8E-76D6-461A-854B-8BC28CB329C8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4DF57C0-BB0A-4F6A-B760-4FB7B08529CE}" type="pres">
      <dgm:prSet presAssocID="{02C87ED6-5C6B-4A2D-99C0-065CE9AF2055}" presName="sibTrans" presStyleLbl="sibTrans2D1" presStyleIdx="0" presStyleCnt="0"/>
      <dgm:spPr/>
    </dgm:pt>
    <dgm:pt modelId="{854A5E93-264F-4FD3-B7D5-BEC8B3778F1F}" type="pres">
      <dgm:prSet presAssocID="{19A71FAD-BB41-473E-8F02-5DCAAF41C265}" presName="compNode" presStyleCnt="0"/>
      <dgm:spPr/>
    </dgm:pt>
    <dgm:pt modelId="{D77726EA-A13B-4EF2-BA3A-5C19D28072F1}" type="pres">
      <dgm:prSet presAssocID="{19A71FAD-BB41-473E-8F02-5DCAAF41C265}" presName="node" presStyleLbl="node1" presStyleIdx="2" presStyleCnt="4">
        <dgm:presLayoutVars>
          <dgm:bulletEnabled val="1"/>
        </dgm:presLayoutVars>
      </dgm:prSet>
      <dgm:spPr/>
    </dgm:pt>
    <dgm:pt modelId="{49227A0A-A410-46A1-89F9-A711E77B442C}" type="pres">
      <dgm:prSet presAssocID="{19A71FAD-BB41-473E-8F02-5DCAAF41C265}" presName="invisiNode" presStyleLbl="node1" presStyleIdx="2" presStyleCnt="4"/>
      <dgm:spPr/>
    </dgm:pt>
    <dgm:pt modelId="{DEF68D00-24BE-43B1-A44F-5A6BA6F68D58}" type="pres">
      <dgm:prSet presAssocID="{19A71FAD-BB41-473E-8F02-5DCAAF41C265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8A9F97D-3D12-4439-89C0-153CAE827539}" type="pres">
      <dgm:prSet presAssocID="{98CC01FF-9C26-453D-8D07-2889E9D8B489}" presName="sibTrans" presStyleLbl="sibTrans2D1" presStyleIdx="0" presStyleCnt="0"/>
      <dgm:spPr/>
    </dgm:pt>
    <dgm:pt modelId="{27377D35-FEE0-4E11-BDD4-42722ED39436}" type="pres">
      <dgm:prSet presAssocID="{014AC78A-83D3-48D2-92E7-9A2E29493FD1}" presName="compNode" presStyleCnt="0"/>
      <dgm:spPr/>
    </dgm:pt>
    <dgm:pt modelId="{081316C0-4BE9-4209-9D21-EB7B04EEA9C0}" type="pres">
      <dgm:prSet presAssocID="{014AC78A-83D3-48D2-92E7-9A2E29493FD1}" presName="node" presStyleLbl="node1" presStyleIdx="3" presStyleCnt="4">
        <dgm:presLayoutVars>
          <dgm:bulletEnabled val="1"/>
        </dgm:presLayoutVars>
      </dgm:prSet>
      <dgm:spPr/>
    </dgm:pt>
    <dgm:pt modelId="{1C9C8429-A61A-4E0E-B67A-BFA9AD16BCAA}" type="pres">
      <dgm:prSet presAssocID="{014AC78A-83D3-48D2-92E7-9A2E29493FD1}" presName="invisiNode" presStyleLbl="node1" presStyleIdx="3" presStyleCnt="4"/>
      <dgm:spPr/>
    </dgm:pt>
    <dgm:pt modelId="{88B10AEA-F947-4705-BD04-48C1B0180682}" type="pres">
      <dgm:prSet presAssocID="{014AC78A-83D3-48D2-92E7-9A2E29493FD1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65B6B34A-5FDB-43D0-8DAD-A1CB457A7415}" type="presOf" srcId="{286B3129-56EB-49ED-83A7-A035261A732B}" destId="{F7A527B4-B31C-422A-B6AF-2ACD9EEADBC1}" srcOrd="0" destOrd="0" presId="urn:microsoft.com/office/officeart/2005/8/layout/pList2"/>
    <dgm:cxn modelId="{A518718D-70BB-4719-A4D9-66C06B435CFA}" type="presOf" srcId="{D1E0375F-06BB-4562-8688-EA52BF368054}" destId="{6CB3C240-7185-434E-8A7A-43DBCE6BC128}" srcOrd="0" destOrd="0" presId="urn:microsoft.com/office/officeart/2005/8/layout/pList2"/>
    <dgm:cxn modelId="{8D8960F0-9D67-4534-98B1-7813E83DD9A4}" type="presOf" srcId="{02C87ED6-5C6B-4A2D-99C0-065CE9AF2055}" destId="{E4DF57C0-BB0A-4F6A-B760-4FB7B08529CE}" srcOrd="0" destOrd="0" presId="urn:microsoft.com/office/officeart/2005/8/layout/pList2"/>
    <dgm:cxn modelId="{7AE118F0-1B0D-486C-94EC-64D1D46714A8}" srcId="{286B3129-56EB-49ED-83A7-A035261A732B}" destId="{41106A8E-76D6-461A-854B-8BC28CB329C8}" srcOrd="1" destOrd="0" parTransId="{232E4EB5-E134-4EF4-81AF-72F74A5C5A47}" sibTransId="{02C87ED6-5C6B-4A2D-99C0-065CE9AF2055}"/>
    <dgm:cxn modelId="{F604F053-F513-46C1-91B5-1845C24277A2}" srcId="{286B3129-56EB-49ED-83A7-A035261A732B}" destId="{D1E0375F-06BB-4562-8688-EA52BF368054}" srcOrd="0" destOrd="0" parTransId="{BEF4C35A-2287-45F9-8A71-19E05A63808C}" sibTransId="{B8F79897-5253-463F-97E5-CBF66F7E2CC9}"/>
    <dgm:cxn modelId="{2DAFAEB1-A5C1-4677-8AA6-BE510A8831A7}" type="presOf" srcId="{B8F79897-5253-463F-97E5-CBF66F7E2CC9}" destId="{13CC88E4-99FB-400A-8A23-9F2F3B995E50}" srcOrd="0" destOrd="0" presId="urn:microsoft.com/office/officeart/2005/8/layout/pList2"/>
    <dgm:cxn modelId="{DCA6A2FA-0B95-4990-B618-D941A2996845}" srcId="{286B3129-56EB-49ED-83A7-A035261A732B}" destId="{014AC78A-83D3-48D2-92E7-9A2E29493FD1}" srcOrd="3" destOrd="0" parTransId="{F486E747-C03C-4CCC-9048-6A0A3E27025A}" sibTransId="{3F0E8513-DF2E-4D8A-8C73-4EC4CE5593B6}"/>
    <dgm:cxn modelId="{4DB5DA55-D085-4FD5-8E5F-66B76C5E4767}" type="presOf" srcId="{98CC01FF-9C26-453D-8D07-2889E9D8B489}" destId="{E8A9F97D-3D12-4439-89C0-153CAE827539}" srcOrd="0" destOrd="0" presId="urn:microsoft.com/office/officeart/2005/8/layout/pList2"/>
    <dgm:cxn modelId="{99C23A3F-47D6-4628-9C85-7FF9676A8DFC}" type="presOf" srcId="{19A71FAD-BB41-473E-8F02-5DCAAF41C265}" destId="{D77726EA-A13B-4EF2-BA3A-5C19D28072F1}" srcOrd="0" destOrd="0" presId="urn:microsoft.com/office/officeart/2005/8/layout/pList2"/>
    <dgm:cxn modelId="{F04AF056-85BA-4C60-B6B4-CE3CEEF27083}" srcId="{286B3129-56EB-49ED-83A7-A035261A732B}" destId="{19A71FAD-BB41-473E-8F02-5DCAAF41C265}" srcOrd="2" destOrd="0" parTransId="{F2C6ADD3-3064-4B96-A9A8-CB3F7EE32B29}" sibTransId="{98CC01FF-9C26-453D-8D07-2889E9D8B489}"/>
    <dgm:cxn modelId="{A067C0B9-9420-4194-A588-752008D7C782}" type="presOf" srcId="{41106A8E-76D6-461A-854B-8BC28CB329C8}" destId="{70D14414-98EB-439C-A95D-2268BDC3887A}" srcOrd="0" destOrd="0" presId="urn:microsoft.com/office/officeart/2005/8/layout/pList2"/>
    <dgm:cxn modelId="{1DBFDE37-9DDC-47C5-8D76-7FF23E9F93AD}" type="presOf" srcId="{014AC78A-83D3-48D2-92E7-9A2E29493FD1}" destId="{081316C0-4BE9-4209-9D21-EB7B04EEA9C0}" srcOrd="0" destOrd="0" presId="urn:microsoft.com/office/officeart/2005/8/layout/pList2"/>
    <dgm:cxn modelId="{2BE3347F-547F-4F80-A7B3-2BE696A21911}" type="presParOf" srcId="{F7A527B4-B31C-422A-B6AF-2ACD9EEADBC1}" destId="{78794FC7-B79B-43EA-B9F8-22AEF59BFBA5}" srcOrd="0" destOrd="0" presId="urn:microsoft.com/office/officeart/2005/8/layout/pList2"/>
    <dgm:cxn modelId="{EDBA62EE-A2EA-4663-ADDE-AA3ACC9AFF0D}" type="presParOf" srcId="{F7A527B4-B31C-422A-B6AF-2ACD9EEADBC1}" destId="{132FAD9E-C6B0-4C61-9BF6-C3098376FDF9}" srcOrd="1" destOrd="0" presId="urn:microsoft.com/office/officeart/2005/8/layout/pList2"/>
    <dgm:cxn modelId="{D8299395-FF6D-4679-93BB-D2085487E6BF}" type="presParOf" srcId="{132FAD9E-C6B0-4C61-9BF6-C3098376FDF9}" destId="{179B4277-0B38-4561-A3CD-AD58C9ABB2C4}" srcOrd="0" destOrd="0" presId="urn:microsoft.com/office/officeart/2005/8/layout/pList2"/>
    <dgm:cxn modelId="{EBA836FC-6AD9-4D7C-A79C-C314DFF95309}" type="presParOf" srcId="{179B4277-0B38-4561-A3CD-AD58C9ABB2C4}" destId="{6CB3C240-7185-434E-8A7A-43DBCE6BC128}" srcOrd="0" destOrd="0" presId="urn:microsoft.com/office/officeart/2005/8/layout/pList2"/>
    <dgm:cxn modelId="{B8EAA601-8AFC-4B5B-8805-29443B2244E2}" type="presParOf" srcId="{179B4277-0B38-4561-A3CD-AD58C9ABB2C4}" destId="{3CFD3945-57F5-43BC-964A-9E7933E6A3CA}" srcOrd="1" destOrd="0" presId="urn:microsoft.com/office/officeart/2005/8/layout/pList2"/>
    <dgm:cxn modelId="{A78898CF-798F-4A28-8FE8-C66689F1438E}" type="presParOf" srcId="{179B4277-0B38-4561-A3CD-AD58C9ABB2C4}" destId="{DA4F38FD-900C-45AC-BA2C-506BA568EE00}" srcOrd="2" destOrd="0" presId="urn:microsoft.com/office/officeart/2005/8/layout/pList2"/>
    <dgm:cxn modelId="{D5BFD8B4-EF99-4075-8B88-499F132AB99E}" type="presParOf" srcId="{132FAD9E-C6B0-4C61-9BF6-C3098376FDF9}" destId="{13CC88E4-99FB-400A-8A23-9F2F3B995E50}" srcOrd="1" destOrd="0" presId="urn:microsoft.com/office/officeart/2005/8/layout/pList2"/>
    <dgm:cxn modelId="{8A76C83E-4AAC-47F6-A1EF-A881FB5BF28A}" type="presParOf" srcId="{132FAD9E-C6B0-4C61-9BF6-C3098376FDF9}" destId="{5D85BD95-82AD-4DE1-85C5-DD219E1141CD}" srcOrd="2" destOrd="0" presId="urn:microsoft.com/office/officeart/2005/8/layout/pList2"/>
    <dgm:cxn modelId="{BF3E1CD0-D4E1-444E-B2D3-32A342AC3469}" type="presParOf" srcId="{5D85BD95-82AD-4DE1-85C5-DD219E1141CD}" destId="{70D14414-98EB-439C-A95D-2268BDC3887A}" srcOrd="0" destOrd="0" presId="urn:microsoft.com/office/officeart/2005/8/layout/pList2"/>
    <dgm:cxn modelId="{2D0AE83B-582D-4E09-8860-1EB5F9EDAA6A}" type="presParOf" srcId="{5D85BD95-82AD-4DE1-85C5-DD219E1141CD}" destId="{3BCFF7D9-D11E-4A0A-87E0-E94A4DDBDD1D}" srcOrd="1" destOrd="0" presId="urn:microsoft.com/office/officeart/2005/8/layout/pList2"/>
    <dgm:cxn modelId="{AE550587-F971-4592-A39A-6388E908FF36}" type="presParOf" srcId="{5D85BD95-82AD-4DE1-85C5-DD219E1141CD}" destId="{5873F8E8-128F-42EA-AB66-80D287C8EBC3}" srcOrd="2" destOrd="0" presId="urn:microsoft.com/office/officeart/2005/8/layout/pList2"/>
    <dgm:cxn modelId="{A1560E4B-4BA9-4088-85BB-2BB03BB0042B}" type="presParOf" srcId="{132FAD9E-C6B0-4C61-9BF6-C3098376FDF9}" destId="{E4DF57C0-BB0A-4F6A-B760-4FB7B08529CE}" srcOrd="3" destOrd="0" presId="urn:microsoft.com/office/officeart/2005/8/layout/pList2"/>
    <dgm:cxn modelId="{A180286E-597A-4806-BA9A-7DEE20E6F621}" type="presParOf" srcId="{132FAD9E-C6B0-4C61-9BF6-C3098376FDF9}" destId="{854A5E93-264F-4FD3-B7D5-BEC8B3778F1F}" srcOrd="4" destOrd="0" presId="urn:microsoft.com/office/officeart/2005/8/layout/pList2"/>
    <dgm:cxn modelId="{FFFDBE6C-40B0-4FC8-9B30-08EFFA6FB03C}" type="presParOf" srcId="{854A5E93-264F-4FD3-B7D5-BEC8B3778F1F}" destId="{D77726EA-A13B-4EF2-BA3A-5C19D28072F1}" srcOrd="0" destOrd="0" presId="urn:microsoft.com/office/officeart/2005/8/layout/pList2"/>
    <dgm:cxn modelId="{57D7642C-F76E-432F-AE34-A1D5E7924106}" type="presParOf" srcId="{854A5E93-264F-4FD3-B7D5-BEC8B3778F1F}" destId="{49227A0A-A410-46A1-89F9-A711E77B442C}" srcOrd="1" destOrd="0" presId="urn:microsoft.com/office/officeart/2005/8/layout/pList2"/>
    <dgm:cxn modelId="{D7A481C1-EA65-4896-BA6A-4719B2435D72}" type="presParOf" srcId="{854A5E93-264F-4FD3-B7D5-BEC8B3778F1F}" destId="{DEF68D00-24BE-43B1-A44F-5A6BA6F68D58}" srcOrd="2" destOrd="0" presId="urn:microsoft.com/office/officeart/2005/8/layout/pList2"/>
    <dgm:cxn modelId="{1C0C124C-060E-48C1-8490-F809D370D216}" type="presParOf" srcId="{132FAD9E-C6B0-4C61-9BF6-C3098376FDF9}" destId="{E8A9F97D-3D12-4439-89C0-153CAE827539}" srcOrd="5" destOrd="0" presId="urn:microsoft.com/office/officeart/2005/8/layout/pList2"/>
    <dgm:cxn modelId="{538DD869-153F-4EFA-9EAC-A28A71D7A2CC}" type="presParOf" srcId="{132FAD9E-C6B0-4C61-9BF6-C3098376FDF9}" destId="{27377D35-FEE0-4E11-BDD4-42722ED39436}" srcOrd="6" destOrd="0" presId="urn:microsoft.com/office/officeart/2005/8/layout/pList2"/>
    <dgm:cxn modelId="{BA0F1E18-5CCC-4144-966F-380A0D598D93}" type="presParOf" srcId="{27377D35-FEE0-4E11-BDD4-42722ED39436}" destId="{081316C0-4BE9-4209-9D21-EB7B04EEA9C0}" srcOrd="0" destOrd="0" presId="urn:microsoft.com/office/officeart/2005/8/layout/pList2"/>
    <dgm:cxn modelId="{2CC12FAE-27B6-4FFF-8576-BAB8E4BAB6EB}" type="presParOf" srcId="{27377D35-FEE0-4E11-BDD4-42722ED39436}" destId="{1C9C8429-A61A-4E0E-B67A-BFA9AD16BCAA}" srcOrd="1" destOrd="0" presId="urn:microsoft.com/office/officeart/2005/8/layout/pList2"/>
    <dgm:cxn modelId="{69B1D1AE-60D1-4D22-9798-52C8107E2C5C}" type="presParOf" srcId="{27377D35-FEE0-4E11-BDD4-42722ED39436}" destId="{88B10AEA-F947-4705-BD04-48C1B018068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94FE00-179B-4CC2-88C2-42444DBAF54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58713057-FB99-4447-B636-CD85212B12B6}">
      <dgm:prSet/>
      <dgm:spPr/>
      <dgm:t>
        <a:bodyPr/>
        <a:lstStyle/>
        <a:p>
          <a:pPr rtl="0"/>
          <a:r>
            <a:rPr lang="el-GR" dirty="0" smtClean="0"/>
            <a:t>Απλοποιημένη διαδικασία-κλίμακες μοναδιαίου κόστους</a:t>
          </a:r>
          <a:endParaRPr lang="el-GR" dirty="0"/>
        </a:p>
      </dgm:t>
    </dgm:pt>
    <dgm:pt modelId="{3548A602-CC53-47BB-AFD1-149B65C8C8E9}" type="parTrans" cxnId="{FEE913C8-B7A1-425E-A24F-7D0E545D1196}">
      <dgm:prSet/>
      <dgm:spPr/>
      <dgm:t>
        <a:bodyPr/>
        <a:lstStyle/>
        <a:p>
          <a:endParaRPr lang="el-GR"/>
        </a:p>
      </dgm:t>
    </dgm:pt>
    <dgm:pt modelId="{081E7AD9-CA52-435A-A1EC-A2EEF2421CD4}" type="sibTrans" cxnId="{FEE913C8-B7A1-425E-A24F-7D0E545D1196}">
      <dgm:prSet/>
      <dgm:spPr/>
      <dgm:t>
        <a:bodyPr/>
        <a:lstStyle/>
        <a:p>
          <a:endParaRPr lang="el-GR"/>
        </a:p>
      </dgm:t>
    </dgm:pt>
    <dgm:pt modelId="{7D9D6D26-7D18-4994-BE74-FAA092AEC3AF}">
      <dgm:prSet/>
      <dgm:spPr/>
      <dgm:t>
        <a:bodyPr/>
        <a:lstStyle/>
        <a:p>
          <a:pPr rtl="0"/>
          <a:r>
            <a:rPr lang="el-GR" dirty="0" smtClean="0"/>
            <a:t>Δαπάνες ταξιδίου-ανάλογα με την απόσταση</a:t>
          </a:r>
          <a:endParaRPr lang="en-US" dirty="0"/>
        </a:p>
      </dgm:t>
    </dgm:pt>
    <dgm:pt modelId="{1968B341-EFEF-4483-A2EE-33E167EE6AD0}" type="parTrans" cxnId="{48AA0361-B42A-4254-AE33-DEC9230E0108}">
      <dgm:prSet/>
      <dgm:spPr/>
      <dgm:t>
        <a:bodyPr/>
        <a:lstStyle/>
        <a:p>
          <a:endParaRPr lang="el-GR"/>
        </a:p>
      </dgm:t>
    </dgm:pt>
    <dgm:pt modelId="{4CAA4296-7C9D-4D54-A408-5F28385C9BAC}" type="sibTrans" cxnId="{48AA0361-B42A-4254-AE33-DEC9230E0108}">
      <dgm:prSet/>
      <dgm:spPr/>
      <dgm:t>
        <a:bodyPr/>
        <a:lstStyle/>
        <a:p>
          <a:endParaRPr lang="el-GR"/>
        </a:p>
      </dgm:t>
    </dgm:pt>
    <dgm:pt modelId="{C7A860F3-86D1-4335-A520-36CC45F291E8}">
      <dgm:prSet/>
      <dgm:spPr/>
      <dgm:t>
        <a:bodyPr/>
        <a:lstStyle/>
        <a:p>
          <a:pPr rtl="0"/>
          <a:r>
            <a:rPr lang="el-GR" dirty="0" smtClean="0"/>
            <a:t>Δαπάνες για την οργάνωση της κινητικότητας (πχ προετοιμασία, αναγνώριση αποτελεσμάτων)/ανά άτομο</a:t>
          </a:r>
          <a:endParaRPr lang="el-GR" dirty="0"/>
        </a:p>
      </dgm:t>
    </dgm:pt>
    <dgm:pt modelId="{4804BA43-0AC1-4156-B550-BEBD5984F9AC}" type="parTrans" cxnId="{92B3F7D7-558B-4AD8-8E2D-7919A7E1E50B}">
      <dgm:prSet/>
      <dgm:spPr/>
      <dgm:t>
        <a:bodyPr/>
        <a:lstStyle/>
        <a:p>
          <a:endParaRPr lang="el-GR"/>
        </a:p>
      </dgm:t>
    </dgm:pt>
    <dgm:pt modelId="{D0581140-8A55-476B-999C-4F2910A86D19}" type="sibTrans" cxnId="{92B3F7D7-558B-4AD8-8E2D-7919A7E1E50B}">
      <dgm:prSet/>
      <dgm:spPr/>
      <dgm:t>
        <a:bodyPr/>
        <a:lstStyle/>
        <a:p>
          <a:endParaRPr lang="el-GR"/>
        </a:p>
      </dgm:t>
    </dgm:pt>
    <dgm:pt modelId="{27E0E9F4-5BB0-42F8-B756-0F322E169EB7}">
      <dgm:prSet/>
      <dgm:spPr/>
      <dgm:t>
        <a:bodyPr/>
        <a:lstStyle/>
        <a:p>
          <a:pPr rtl="0"/>
          <a:r>
            <a:rPr lang="el-GR" dirty="0" smtClean="0"/>
            <a:t>Δαπάνες διαβίωσης</a:t>
          </a:r>
          <a:endParaRPr lang="el-GR" dirty="0"/>
        </a:p>
      </dgm:t>
    </dgm:pt>
    <dgm:pt modelId="{DBC998BC-800E-4BA9-9145-37CD4FAFD9FB}" type="parTrans" cxnId="{3A70B7F1-0D15-4A35-B0B3-C440482942AB}">
      <dgm:prSet/>
      <dgm:spPr/>
      <dgm:t>
        <a:bodyPr/>
        <a:lstStyle/>
        <a:p>
          <a:endParaRPr lang="el-GR"/>
        </a:p>
      </dgm:t>
    </dgm:pt>
    <dgm:pt modelId="{79DCAB2E-24C5-4C07-9DFC-0764F72C5E17}" type="sibTrans" cxnId="{3A70B7F1-0D15-4A35-B0B3-C440482942AB}">
      <dgm:prSet/>
      <dgm:spPr/>
      <dgm:t>
        <a:bodyPr/>
        <a:lstStyle/>
        <a:p>
          <a:endParaRPr lang="el-GR"/>
        </a:p>
      </dgm:t>
    </dgm:pt>
    <dgm:pt modelId="{3846BAB7-2B38-4D93-B5EA-E5D795AD5756}">
      <dgm:prSet/>
      <dgm:spPr/>
      <dgm:t>
        <a:bodyPr/>
        <a:lstStyle/>
        <a:p>
          <a:pPr rtl="0"/>
          <a:r>
            <a:rPr lang="el-GR" dirty="0" smtClean="0"/>
            <a:t>Δαπάνες για δίδακτρα-ανά ημέρα-έως 10 ημέρες</a:t>
          </a:r>
          <a:endParaRPr lang="el-GR" dirty="0"/>
        </a:p>
      </dgm:t>
    </dgm:pt>
    <dgm:pt modelId="{599B673F-0578-4791-A905-4BEF1AA841A2}" type="parTrans" cxnId="{8A31E927-0933-4D35-807A-848D7BFB0371}">
      <dgm:prSet/>
      <dgm:spPr/>
      <dgm:t>
        <a:bodyPr/>
        <a:lstStyle/>
        <a:p>
          <a:endParaRPr lang="el-GR"/>
        </a:p>
      </dgm:t>
    </dgm:pt>
    <dgm:pt modelId="{D3A95296-37AE-4B1B-A806-FC44A802BB22}" type="sibTrans" cxnId="{8A31E927-0933-4D35-807A-848D7BFB0371}">
      <dgm:prSet/>
      <dgm:spPr/>
      <dgm:t>
        <a:bodyPr/>
        <a:lstStyle/>
        <a:p>
          <a:endParaRPr lang="el-GR"/>
        </a:p>
      </dgm:t>
    </dgm:pt>
    <dgm:pt modelId="{960EFEC6-0F54-49CF-B712-798519919555}">
      <dgm:prSet/>
      <dgm:spPr/>
      <dgm:t>
        <a:bodyPr/>
        <a:lstStyle/>
        <a:p>
          <a:pPr rtl="0"/>
          <a:r>
            <a:rPr lang="el-GR" dirty="0" smtClean="0"/>
            <a:t>Δαπάνες για άτομα με ειδικές ανάγκες</a:t>
          </a:r>
          <a:endParaRPr lang="el-GR" dirty="0"/>
        </a:p>
      </dgm:t>
    </dgm:pt>
    <dgm:pt modelId="{FB3BFDF7-61AC-4CD0-8420-7A4E6EEC4F85}" type="parTrans" cxnId="{90FD2268-83C0-4C90-B46E-002637BE5681}">
      <dgm:prSet/>
      <dgm:spPr/>
      <dgm:t>
        <a:bodyPr/>
        <a:lstStyle/>
        <a:p>
          <a:endParaRPr lang="el-GR"/>
        </a:p>
      </dgm:t>
    </dgm:pt>
    <dgm:pt modelId="{8112525B-A4D8-4C4C-B05C-FBD24981EACA}" type="sibTrans" cxnId="{90FD2268-83C0-4C90-B46E-002637BE5681}">
      <dgm:prSet/>
      <dgm:spPr/>
      <dgm:t>
        <a:bodyPr/>
        <a:lstStyle/>
        <a:p>
          <a:endParaRPr lang="el-GR"/>
        </a:p>
      </dgm:t>
    </dgm:pt>
    <dgm:pt modelId="{CBA4CC72-FE94-4258-AB3D-283A5C018053}" type="pres">
      <dgm:prSet presAssocID="{F594FE00-179B-4CC2-88C2-42444DBAF542}" presName="linear" presStyleCnt="0">
        <dgm:presLayoutVars>
          <dgm:animLvl val="lvl"/>
          <dgm:resizeHandles val="exact"/>
        </dgm:presLayoutVars>
      </dgm:prSet>
      <dgm:spPr/>
    </dgm:pt>
    <dgm:pt modelId="{06A6A58C-2B58-4279-865C-A785AC246619}" type="pres">
      <dgm:prSet presAssocID="{58713057-FB99-4447-B636-CD85212B12B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53D9DB4-EFD0-4AE9-8E5C-F7006CB2935B}" type="pres">
      <dgm:prSet presAssocID="{081E7AD9-CA52-435A-A1EC-A2EEF2421CD4}" presName="spacer" presStyleCnt="0"/>
      <dgm:spPr/>
    </dgm:pt>
    <dgm:pt modelId="{ADD7990F-33E3-4916-994D-5DD0DF2307BC}" type="pres">
      <dgm:prSet presAssocID="{7D9D6D26-7D18-4994-BE74-FAA092AEC3A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403922A-F4F9-466A-9F6C-78555DBCD4E5}" type="pres">
      <dgm:prSet presAssocID="{4CAA4296-7C9D-4D54-A408-5F28385C9BAC}" presName="spacer" presStyleCnt="0"/>
      <dgm:spPr/>
    </dgm:pt>
    <dgm:pt modelId="{3531D088-E9CE-48D7-86B2-93EA538C8147}" type="pres">
      <dgm:prSet presAssocID="{C7A860F3-86D1-4335-A520-36CC45F291E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45B63B0-D4D6-49CC-890D-187F6C325F24}" type="pres">
      <dgm:prSet presAssocID="{D0581140-8A55-476B-999C-4F2910A86D19}" presName="spacer" presStyleCnt="0"/>
      <dgm:spPr/>
    </dgm:pt>
    <dgm:pt modelId="{90A6A7E6-5AE7-4CEB-AB5F-6B8BF376A8DC}" type="pres">
      <dgm:prSet presAssocID="{27E0E9F4-5BB0-42F8-B756-0F322E169EB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22F8CF9-2049-4825-BFE2-6E6C4EC3983C}" type="pres">
      <dgm:prSet presAssocID="{79DCAB2E-24C5-4C07-9DFC-0764F72C5E17}" presName="spacer" presStyleCnt="0"/>
      <dgm:spPr/>
    </dgm:pt>
    <dgm:pt modelId="{E41A24BD-E4EA-47EB-8C9A-71ABAA1F1A01}" type="pres">
      <dgm:prSet presAssocID="{3846BAB7-2B38-4D93-B5EA-E5D795AD575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C1CB768-558E-4D95-BF98-8909291719DA}" type="pres">
      <dgm:prSet presAssocID="{D3A95296-37AE-4B1B-A806-FC44A802BB22}" presName="spacer" presStyleCnt="0"/>
      <dgm:spPr/>
    </dgm:pt>
    <dgm:pt modelId="{19A51B63-405A-4C58-BFD6-BB4CE8C6525A}" type="pres">
      <dgm:prSet presAssocID="{960EFEC6-0F54-49CF-B712-79851991955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B65EE5E-02AC-4B3F-AB84-89BB2F67391C}" type="presOf" srcId="{960EFEC6-0F54-49CF-B712-798519919555}" destId="{19A51B63-405A-4C58-BFD6-BB4CE8C6525A}" srcOrd="0" destOrd="0" presId="urn:microsoft.com/office/officeart/2005/8/layout/vList2"/>
    <dgm:cxn modelId="{48AA0361-B42A-4254-AE33-DEC9230E0108}" srcId="{F594FE00-179B-4CC2-88C2-42444DBAF542}" destId="{7D9D6D26-7D18-4994-BE74-FAA092AEC3AF}" srcOrd="1" destOrd="0" parTransId="{1968B341-EFEF-4483-A2EE-33E167EE6AD0}" sibTransId="{4CAA4296-7C9D-4D54-A408-5F28385C9BAC}"/>
    <dgm:cxn modelId="{90FD2268-83C0-4C90-B46E-002637BE5681}" srcId="{F594FE00-179B-4CC2-88C2-42444DBAF542}" destId="{960EFEC6-0F54-49CF-B712-798519919555}" srcOrd="5" destOrd="0" parTransId="{FB3BFDF7-61AC-4CD0-8420-7A4E6EEC4F85}" sibTransId="{8112525B-A4D8-4C4C-B05C-FBD24981EACA}"/>
    <dgm:cxn modelId="{D24EF2C7-0E6C-4B80-8CEF-182973F41B70}" type="presOf" srcId="{27E0E9F4-5BB0-42F8-B756-0F322E169EB7}" destId="{90A6A7E6-5AE7-4CEB-AB5F-6B8BF376A8DC}" srcOrd="0" destOrd="0" presId="urn:microsoft.com/office/officeart/2005/8/layout/vList2"/>
    <dgm:cxn modelId="{B74D284A-AD19-4E3B-A099-3D5F3BEB7F27}" type="presOf" srcId="{F594FE00-179B-4CC2-88C2-42444DBAF542}" destId="{CBA4CC72-FE94-4258-AB3D-283A5C018053}" srcOrd="0" destOrd="0" presId="urn:microsoft.com/office/officeart/2005/8/layout/vList2"/>
    <dgm:cxn modelId="{3A70B7F1-0D15-4A35-B0B3-C440482942AB}" srcId="{F594FE00-179B-4CC2-88C2-42444DBAF542}" destId="{27E0E9F4-5BB0-42F8-B756-0F322E169EB7}" srcOrd="3" destOrd="0" parTransId="{DBC998BC-800E-4BA9-9145-37CD4FAFD9FB}" sibTransId="{79DCAB2E-24C5-4C07-9DFC-0764F72C5E17}"/>
    <dgm:cxn modelId="{897D2428-8E13-494E-A2F6-42C47A6FF35E}" type="presOf" srcId="{C7A860F3-86D1-4335-A520-36CC45F291E8}" destId="{3531D088-E9CE-48D7-86B2-93EA538C8147}" srcOrd="0" destOrd="0" presId="urn:microsoft.com/office/officeart/2005/8/layout/vList2"/>
    <dgm:cxn modelId="{214A8AC4-4525-4EC8-9014-17EE9883671B}" type="presOf" srcId="{3846BAB7-2B38-4D93-B5EA-E5D795AD5756}" destId="{E41A24BD-E4EA-47EB-8C9A-71ABAA1F1A01}" srcOrd="0" destOrd="0" presId="urn:microsoft.com/office/officeart/2005/8/layout/vList2"/>
    <dgm:cxn modelId="{F5A4B392-DE21-4F32-A09B-0CAF26D9A850}" type="presOf" srcId="{58713057-FB99-4447-B636-CD85212B12B6}" destId="{06A6A58C-2B58-4279-865C-A785AC246619}" srcOrd="0" destOrd="0" presId="urn:microsoft.com/office/officeart/2005/8/layout/vList2"/>
    <dgm:cxn modelId="{8A31E927-0933-4D35-807A-848D7BFB0371}" srcId="{F594FE00-179B-4CC2-88C2-42444DBAF542}" destId="{3846BAB7-2B38-4D93-B5EA-E5D795AD5756}" srcOrd="4" destOrd="0" parTransId="{599B673F-0578-4791-A905-4BEF1AA841A2}" sibTransId="{D3A95296-37AE-4B1B-A806-FC44A802BB22}"/>
    <dgm:cxn modelId="{FEE913C8-B7A1-425E-A24F-7D0E545D1196}" srcId="{F594FE00-179B-4CC2-88C2-42444DBAF542}" destId="{58713057-FB99-4447-B636-CD85212B12B6}" srcOrd="0" destOrd="0" parTransId="{3548A602-CC53-47BB-AFD1-149B65C8C8E9}" sibTransId="{081E7AD9-CA52-435A-A1EC-A2EEF2421CD4}"/>
    <dgm:cxn modelId="{24E57EEF-E65A-4F31-AD65-8A4AE2A56EFD}" type="presOf" srcId="{7D9D6D26-7D18-4994-BE74-FAA092AEC3AF}" destId="{ADD7990F-33E3-4916-994D-5DD0DF2307BC}" srcOrd="0" destOrd="0" presId="urn:microsoft.com/office/officeart/2005/8/layout/vList2"/>
    <dgm:cxn modelId="{92B3F7D7-558B-4AD8-8E2D-7919A7E1E50B}" srcId="{F594FE00-179B-4CC2-88C2-42444DBAF542}" destId="{C7A860F3-86D1-4335-A520-36CC45F291E8}" srcOrd="2" destOrd="0" parTransId="{4804BA43-0AC1-4156-B550-BEBD5984F9AC}" sibTransId="{D0581140-8A55-476B-999C-4F2910A86D19}"/>
    <dgm:cxn modelId="{F89C37E6-74B9-44DE-907C-B1E3B58A0AEA}" type="presParOf" srcId="{CBA4CC72-FE94-4258-AB3D-283A5C018053}" destId="{06A6A58C-2B58-4279-865C-A785AC246619}" srcOrd="0" destOrd="0" presId="urn:microsoft.com/office/officeart/2005/8/layout/vList2"/>
    <dgm:cxn modelId="{05D00DD8-2A43-4449-B121-1F115941AEF9}" type="presParOf" srcId="{CBA4CC72-FE94-4258-AB3D-283A5C018053}" destId="{053D9DB4-EFD0-4AE9-8E5C-F7006CB2935B}" srcOrd="1" destOrd="0" presId="urn:microsoft.com/office/officeart/2005/8/layout/vList2"/>
    <dgm:cxn modelId="{4D9D45BE-A5EE-427B-A960-A51223FC20AD}" type="presParOf" srcId="{CBA4CC72-FE94-4258-AB3D-283A5C018053}" destId="{ADD7990F-33E3-4916-994D-5DD0DF2307BC}" srcOrd="2" destOrd="0" presId="urn:microsoft.com/office/officeart/2005/8/layout/vList2"/>
    <dgm:cxn modelId="{FAF55638-02DA-4995-9B1B-0235D6CF0BA8}" type="presParOf" srcId="{CBA4CC72-FE94-4258-AB3D-283A5C018053}" destId="{E403922A-F4F9-466A-9F6C-78555DBCD4E5}" srcOrd="3" destOrd="0" presId="urn:microsoft.com/office/officeart/2005/8/layout/vList2"/>
    <dgm:cxn modelId="{7B9004EC-3DF2-44EC-9663-1C7AC89B4F5A}" type="presParOf" srcId="{CBA4CC72-FE94-4258-AB3D-283A5C018053}" destId="{3531D088-E9CE-48D7-86B2-93EA538C8147}" srcOrd="4" destOrd="0" presId="urn:microsoft.com/office/officeart/2005/8/layout/vList2"/>
    <dgm:cxn modelId="{7143F268-5316-4A23-AA96-D88FCF20100C}" type="presParOf" srcId="{CBA4CC72-FE94-4258-AB3D-283A5C018053}" destId="{345B63B0-D4D6-49CC-890D-187F6C325F24}" srcOrd="5" destOrd="0" presId="urn:microsoft.com/office/officeart/2005/8/layout/vList2"/>
    <dgm:cxn modelId="{7B599A27-6930-4429-A5DF-771ABD31ACF8}" type="presParOf" srcId="{CBA4CC72-FE94-4258-AB3D-283A5C018053}" destId="{90A6A7E6-5AE7-4CEB-AB5F-6B8BF376A8DC}" srcOrd="6" destOrd="0" presId="urn:microsoft.com/office/officeart/2005/8/layout/vList2"/>
    <dgm:cxn modelId="{B6EB2665-2C85-44FE-AAC6-8F2C48EFED82}" type="presParOf" srcId="{CBA4CC72-FE94-4258-AB3D-283A5C018053}" destId="{522F8CF9-2049-4825-BFE2-6E6C4EC3983C}" srcOrd="7" destOrd="0" presId="urn:microsoft.com/office/officeart/2005/8/layout/vList2"/>
    <dgm:cxn modelId="{314B77D0-B726-40AE-928E-F1CFD89ADFEF}" type="presParOf" srcId="{CBA4CC72-FE94-4258-AB3D-283A5C018053}" destId="{E41A24BD-E4EA-47EB-8C9A-71ABAA1F1A01}" srcOrd="8" destOrd="0" presId="urn:microsoft.com/office/officeart/2005/8/layout/vList2"/>
    <dgm:cxn modelId="{CCFA57EE-A3F5-4A66-8702-030F7CF9F538}" type="presParOf" srcId="{CBA4CC72-FE94-4258-AB3D-283A5C018053}" destId="{2C1CB768-558E-4D95-BF98-8909291719DA}" srcOrd="9" destOrd="0" presId="urn:microsoft.com/office/officeart/2005/8/layout/vList2"/>
    <dgm:cxn modelId="{9EB91CCC-FD3A-4273-811B-7DF07320A725}" type="presParOf" srcId="{CBA4CC72-FE94-4258-AB3D-283A5C018053}" destId="{19A51B63-405A-4C58-BFD6-BB4CE8C6525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5F51F4-5A93-4CE1-9606-D903B27983A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EE626481-E6AC-4EBB-B2F3-D68FBA4B837F}">
      <dgm:prSet/>
      <dgm:spPr/>
      <dgm:t>
        <a:bodyPr/>
        <a:lstStyle/>
        <a:p>
          <a:pPr rtl="0"/>
          <a:r>
            <a:rPr lang="el-GR" dirty="0" smtClean="0"/>
            <a:t>Αριθμός συμμετεχόντων ανά αίτηση</a:t>
          </a:r>
          <a:r>
            <a:rPr lang="el-GR" u="sng" dirty="0" smtClean="0"/>
            <a:t>-χωρίς περιορισμό</a:t>
          </a:r>
          <a:endParaRPr lang="el-GR" dirty="0"/>
        </a:p>
      </dgm:t>
    </dgm:pt>
    <dgm:pt modelId="{7B85817D-4E65-4D64-995F-B0F416BA4AB2}" type="parTrans" cxnId="{BBA7A4DA-941F-4C19-A17D-E2AD342EE66E}">
      <dgm:prSet/>
      <dgm:spPr/>
      <dgm:t>
        <a:bodyPr/>
        <a:lstStyle/>
        <a:p>
          <a:endParaRPr lang="el-GR"/>
        </a:p>
      </dgm:t>
    </dgm:pt>
    <dgm:pt modelId="{B9A27959-1FA8-459B-A9F3-E0129DA169AE}" type="sibTrans" cxnId="{BBA7A4DA-941F-4C19-A17D-E2AD342EE66E}">
      <dgm:prSet/>
      <dgm:spPr/>
      <dgm:t>
        <a:bodyPr/>
        <a:lstStyle/>
        <a:p>
          <a:endParaRPr lang="el-GR"/>
        </a:p>
      </dgm:t>
    </dgm:pt>
    <dgm:pt modelId="{9844DF71-5A2D-436F-8707-1D52EA786448}">
      <dgm:prSet/>
      <dgm:spPr/>
      <dgm:t>
        <a:bodyPr/>
        <a:lstStyle/>
        <a:p>
          <a:pPr rtl="0"/>
          <a:r>
            <a:rPr lang="el-GR" dirty="0" smtClean="0"/>
            <a:t>Βάση εξεύρεσης σεμιναρίων-</a:t>
          </a:r>
          <a:r>
            <a:rPr lang="el-GR" u="sng" dirty="0" smtClean="0"/>
            <a:t>καταργείται</a:t>
          </a:r>
          <a:endParaRPr lang="el-GR" dirty="0"/>
        </a:p>
      </dgm:t>
    </dgm:pt>
    <dgm:pt modelId="{59E8F885-44A3-4A87-841C-FF1191CE7D83}" type="parTrans" cxnId="{2410F08F-9222-4854-9F74-D518725A9601}">
      <dgm:prSet/>
      <dgm:spPr/>
      <dgm:t>
        <a:bodyPr/>
        <a:lstStyle/>
        <a:p>
          <a:endParaRPr lang="el-GR"/>
        </a:p>
      </dgm:t>
    </dgm:pt>
    <dgm:pt modelId="{5B3A743D-6DA5-4454-B3BC-2149BE611460}" type="sibTrans" cxnId="{2410F08F-9222-4854-9F74-D518725A9601}">
      <dgm:prSet/>
      <dgm:spPr/>
      <dgm:t>
        <a:bodyPr/>
        <a:lstStyle/>
        <a:p>
          <a:endParaRPr lang="el-GR"/>
        </a:p>
      </dgm:t>
    </dgm:pt>
    <dgm:pt modelId="{C26FF82D-702E-4731-A0E6-B3F3B1DA8737}">
      <dgm:prSet/>
      <dgm:spPr/>
      <dgm:t>
        <a:bodyPr/>
        <a:lstStyle/>
        <a:p>
          <a:pPr rtl="0"/>
          <a:r>
            <a:rPr lang="el-GR" dirty="0" smtClean="0"/>
            <a:t>Αδιόριστοι εκπαιδευτικοί- </a:t>
          </a:r>
          <a:r>
            <a:rPr lang="el-GR" u="sng" dirty="0" smtClean="0"/>
            <a:t>δεν επωφελούνται</a:t>
          </a:r>
          <a:endParaRPr lang="el-GR" dirty="0"/>
        </a:p>
      </dgm:t>
    </dgm:pt>
    <dgm:pt modelId="{BA836E19-E363-480E-8A04-A0E72860BAF0}" type="parTrans" cxnId="{484DBB95-4B96-440C-9F43-306D02FC07C7}">
      <dgm:prSet/>
      <dgm:spPr/>
      <dgm:t>
        <a:bodyPr/>
        <a:lstStyle/>
        <a:p>
          <a:endParaRPr lang="el-GR"/>
        </a:p>
      </dgm:t>
    </dgm:pt>
    <dgm:pt modelId="{409D8965-AE42-44FC-A2E9-89EA0E488E2D}" type="sibTrans" cxnId="{484DBB95-4B96-440C-9F43-306D02FC07C7}">
      <dgm:prSet/>
      <dgm:spPr/>
      <dgm:t>
        <a:bodyPr/>
        <a:lstStyle/>
        <a:p>
          <a:endParaRPr lang="el-GR"/>
        </a:p>
      </dgm:t>
    </dgm:pt>
    <dgm:pt modelId="{FD3895B4-3A7E-4187-AC9D-C0B3B7A2C149}" type="pres">
      <dgm:prSet presAssocID="{E85F51F4-5A93-4CE1-9606-D903B27983A0}" presName="compositeShape" presStyleCnt="0">
        <dgm:presLayoutVars>
          <dgm:chMax val="7"/>
          <dgm:dir/>
          <dgm:resizeHandles val="exact"/>
        </dgm:presLayoutVars>
      </dgm:prSet>
      <dgm:spPr/>
    </dgm:pt>
    <dgm:pt modelId="{B35647BA-043E-441E-8B23-1AB99E41473B}" type="pres">
      <dgm:prSet presAssocID="{EE626481-E6AC-4EBB-B2F3-D68FBA4B837F}" presName="circ1" presStyleLbl="vennNode1" presStyleIdx="0" presStyleCnt="3"/>
      <dgm:spPr/>
    </dgm:pt>
    <dgm:pt modelId="{0FABAD35-AABE-487F-8A3D-CE1E88906CCC}" type="pres">
      <dgm:prSet presAssocID="{EE626481-E6AC-4EBB-B2F3-D68FBA4B837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5468655-9FDB-4B53-8A6B-7B9263A2B6AC}" type="pres">
      <dgm:prSet presAssocID="{9844DF71-5A2D-436F-8707-1D52EA786448}" presName="circ2" presStyleLbl="vennNode1" presStyleIdx="1" presStyleCnt="3"/>
      <dgm:spPr/>
    </dgm:pt>
    <dgm:pt modelId="{DD6D18D8-BFD7-4D61-9FB7-D1CEB1E0D2C2}" type="pres">
      <dgm:prSet presAssocID="{9844DF71-5A2D-436F-8707-1D52EA7864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FB2FFBB-8074-460D-8D95-D2ED911F6EB3}" type="pres">
      <dgm:prSet presAssocID="{C26FF82D-702E-4731-A0E6-B3F3B1DA8737}" presName="circ3" presStyleLbl="vennNode1" presStyleIdx="2" presStyleCnt="3"/>
      <dgm:spPr/>
    </dgm:pt>
    <dgm:pt modelId="{4A04B4C2-F84C-4BE0-A9E9-7BCD43A14DAB}" type="pres">
      <dgm:prSet presAssocID="{C26FF82D-702E-4731-A0E6-B3F3B1DA87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410F08F-9222-4854-9F74-D518725A9601}" srcId="{E85F51F4-5A93-4CE1-9606-D903B27983A0}" destId="{9844DF71-5A2D-436F-8707-1D52EA786448}" srcOrd="1" destOrd="0" parTransId="{59E8F885-44A3-4A87-841C-FF1191CE7D83}" sibTransId="{5B3A743D-6DA5-4454-B3BC-2149BE611460}"/>
    <dgm:cxn modelId="{5595B3F5-3ECA-4959-86FE-808C7DC332F6}" type="presOf" srcId="{E85F51F4-5A93-4CE1-9606-D903B27983A0}" destId="{FD3895B4-3A7E-4187-AC9D-C0B3B7A2C149}" srcOrd="0" destOrd="0" presId="urn:microsoft.com/office/officeart/2005/8/layout/venn1"/>
    <dgm:cxn modelId="{280FC444-F079-4FC9-B2E2-98E5C8C061F2}" type="presOf" srcId="{EE626481-E6AC-4EBB-B2F3-D68FBA4B837F}" destId="{B35647BA-043E-441E-8B23-1AB99E41473B}" srcOrd="0" destOrd="0" presId="urn:microsoft.com/office/officeart/2005/8/layout/venn1"/>
    <dgm:cxn modelId="{155B02B5-8D96-4A28-A9E0-B689F8B0E724}" type="presOf" srcId="{9844DF71-5A2D-436F-8707-1D52EA786448}" destId="{85468655-9FDB-4B53-8A6B-7B9263A2B6AC}" srcOrd="0" destOrd="0" presId="urn:microsoft.com/office/officeart/2005/8/layout/venn1"/>
    <dgm:cxn modelId="{484DBB95-4B96-440C-9F43-306D02FC07C7}" srcId="{E85F51F4-5A93-4CE1-9606-D903B27983A0}" destId="{C26FF82D-702E-4731-A0E6-B3F3B1DA8737}" srcOrd="2" destOrd="0" parTransId="{BA836E19-E363-480E-8A04-A0E72860BAF0}" sibTransId="{409D8965-AE42-44FC-A2E9-89EA0E488E2D}"/>
    <dgm:cxn modelId="{4664AAFE-2BA4-42A7-8BCA-0C2DEE59FC0D}" type="presOf" srcId="{C26FF82D-702E-4731-A0E6-B3F3B1DA8737}" destId="{6FB2FFBB-8074-460D-8D95-D2ED911F6EB3}" srcOrd="0" destOrd="0" presId="urn:microsoft.com/office/officeart/2005/8/layout/venn1"/>
    <dgm:cxn modelId="{F928B1AE-13AB-4321-AFCA-DAF658D7B500}" type="presOf" srcId="{EE626481-E6AC-4EBB-B2F3-D68FBA4B837F}" destId="{0FABAD35-AABE-487F-8A3D-CE1E88906CCC}" srcOrd="1" destOrd="0" presId="urn:microsoft.com/office/officeart/2005/8/layout/venn1"/>
    <dgm:cxn modelId="{BBA7A4DA-941F-4C19-A17D-E2AD342EE66E}" srcId="{E85F51F4-5A93-4CE1-9606-D903B27983A0}" destId="{EE626481-E6AC-4EBB-B2F3-D68FBA4B837F}" srcOrd="0" destOrd="0" parTransId="{7B85817D-4E65-4D64-995F-B0F416BA4AB2}" sibTransId="{B9A27959-1FA8-459B-A9F3-E0129DA169AE}"/>
    <dgm:cxn modelId="{E1E1923A-FD65-43C1-BD00-6009870A852F}" type="presOf" srcId="{9844DF71-5A2D-436F-8707-1D52EA786448}" destId="{DD6D18D8-BFD7-4D61-9FB7-D1CEB1E0D2C2}" srcOrd="1" destOrd="0" presId="urn:microsoft.com/office/officeart/2005/8/layout/venn1"/>
    <dgm:cxn modelId="{8711A299-ED62-4AB7-A0A3-BDB036CC41B4}" type="presOf" srcId="{C26FF82D-702E-4731-A0E6-B3F3B1DA8737}" destId="{4A04B4C2-F84C-4BE0-A9E9-7BCD43A14DAB}" srcOrd="1" destOrd="0" presId="urn:microsoft.com/office/officeart/2005/8/layout/venn1"/>
    <dgm:cxn modelId="{20D7B712-5118-434B-83D4-018A6215AF54}" type="presParOf" srcId="{FD3895B4-3A7E-4187-AC9D-C0B3B7A2C149}" destId="{B35647BA-043E-441E-8B23-1AB99E41473B}" srcOrd="0" destOrd="0" presId="urn:microsoft.com/office/officeart/2005/8/layout/venn1"/>
    <dgm:cxn modelId="{0AAFA4CE-B766-4C09-8979-73022E316DE3}" type="presParOf" srcId="{FD3895B4-3A7E-4187-AC9D-C0B3B7A2C149}" destId="{0FABAD35-AABE-487F-8A3D-CE1E88906CCC}" srcOrd="1" destOrd="0" presId="urn:microsoft.com/office/officeart/2005/8/layout/venn1"/>
    <dgm:cxn modelId="{EE90CD07-0C71-4DF9-9F7E-8C00E9200307}" type="presParOf" srcId="{FD3895B4-3A7E-4187-AC9D-C0B3B7A2C149}" destId="{85468655-9FDB-4B53-8A6B-7B9263A2B6AC}" srcOrd="2" destOrd="0" presId="urn:microsoft.com/office/officeart/2005/8/layout/venn1"/>
    <dgm:cxn modelId="{0626771C-4F69-47CF-8D9A-743530CA24B9}" type="presParOf" srcId="{FD3895B4-3A7E-4187-AC9D-C0B3B7A2C149}" destId="{DD6D18D8-BFD7-4D61-9FB7-D1CEB1E0D2C2}" srcOrd="3" destOrd="0" presId="urn:microsoft.com/office/officeart/2005/8/layout/venn1"/>
    <dgm:cxn modelId="{A2327CB5-9F08-42E2-8759-84A1E3794949}" type="presParOf" srcId="{FD3895B4-3A7E-4187-AC9D-C0B3B7A2C149}" destId="{6FB2FFBB-8074-460D-8D95-D2ED911F6EB3}" srcOrd="4" destOrd="0" presId="urn:microsoft.com/office/officeart/2005/8/layout/venn1"/>
    <dgm:cxn modelId="{5BD92EF3-D422-4C02-98D9-06E2B5AFD598}" type="presParOf" srcId="{FD3895B4-3A7E-4187-AC9D-C0B3B7A2C149}" destId="{4A04B4C2-F84C-4BE0-A9E9-7BCD43A14DA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1974F2-42F1-4B46-806E-D9E17A62C9A6}">
      <dsp:nvSpPr>
        <dsp:cNvPr id="0" name=""/>
        <dsp:cNvSpPr/>
      </dsp:nvSpPr>
      <dsp:spPr>
        <a:xfrm>
          <a:off x="0" y="0"/>
          <a:ext cx="8352928" cy="103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Ανάπτυξη δεξιοτήτων εκπαιδευτικών, διευθυντών και άλλου εκπαιδευτικού προσωπικού</a:t>
          </a:r>
          <a:endParaRPr lang="el-GR" sz="2400" kern="1200" dirty="0"/>
        </a:p>
      </dsp:txBody>
      <dsp:txXfrm>
        <a:off x="1774097" y="0"/>
        <a:ext cx="6578830" cy="1035114"/>
      </dsp:txXfrm>
    </dsp:sp>
    <dsp:sp modelId="{1EFC8533-A1E8-41FE-AFFC-07EE090E874A}">
      <dsp:nvSpPr>
        <dsp:cNvPr id="0" name=""/>
        <dsp:cNvSpPr/>
      </dsp:nvSpPr>
      <dsp:spPr>
        <a:xfrm>
          <a:off x="103511" y="103511"/>
          <a:ext cx="1670585" cy="8280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910C3B7-0695-498F-A71F-BAFCAAB6089F}">
      <dsp:nvSpPr>
        <dsp:cNvPr id="0" name=""/>
        <dsp:cNvSpPr/>
      </dsp:nvSpPr>
      <dsp:spPr>
        <a:xfrm>
          <a:off x="0" y="1138626"/>
          <a:ext cx="8352928" cy="103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Συνεχιζόμενη επαγγελματική επιμόρφωση (</a:t>
          </a:r>
          <a:r>
            <a:rPr lang="en-US" sz="2400" kern="1200" dirty="0" smtClean="0"/>
            <a:t>CPD)</a:t>
          </a:r>
          <a:endParaRPr lang="el-GR" sz="2400" kern="1200" dirty="0"/>
        </a:p>
      </dsp:txBody>
      <dsp:txXfrm>
        <a:off x="1774097" y="1138626"/>
        <a:ext cx="6578830" cy="1035114"/>
      </dsp:txXfrm>
    </dsp:sp>
    <dsp:sp modelId="{60F349E6-703D-4F23-94E3-23409B3B9C6E}">
      <dsp:nvSpPr>
        <dsp:cNvPr id="0" name=""/>
        <dsp:cNvSpPr/>
      </dsp:nvSpPr>
      <dsp:spPr>
        <a:xfrm>
          <a:off x="103511" y="1242137"/>
          <a:ext cx="1670585" cy="8280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411A51B-A675-4D11-869C-CCB148AEDECC}">
      <dsp:nvSpPr>
        <dsp:cNvPr id="0" name=""/>
        <dsp:cNvSpPr/>
      </dsp:nvSpPr>
      <dsp:spPr>
        <a:xfrm>
          <a:off x="0" y="2277252"/>
          <a:ext cx="8352928" cy="103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Συμμετοχική διαδικασία, παρατήρηση &amp; αλληλεπίδραση, </a:t>
          </a:r>
          <a:r>
            <a:rPr lang="en-US" sz="2400" kern="1200" dirty="0" smtClean="0"/>
            <a:t>peer learning</a:t>
          </a:r>
          <a:endParaRPr lang="el-GR" sz="2400" kern="1200" dirty="0"/>
        </a:p>
      </dsp:txBody>
      <dsp:txXfrm>
        <a:off x="1774097" y="2277252"/>
        <a:ext cx="6578830" cy="1035114"/>
      </dsp:txXfrm>
    </dsp:sp>
    <dsp:sp modelId="{51DD4CF4-D977-4AB9-89ED-D527D0761F21}">
      <dsp:nvSpPr>
        <dsp:cNvPr id="0" name=""/>
        <dsp:cNvSpPr/>
      </dsp:nvSpPr>
      <dsp:spPr>
        <a:xfrm>
          <a:off x="103511" y="2380764"/>
          <a:ext cx="1670585" cy="8280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6BC452-49B5-4AE1-BEAF-88CA707A66F8}">
      <dsp:nvSpPr>
        <dsp:cNvPr id="0" name=""/>
        <dsp:cNvSpPr/>
      </dsp:nvSpPr>
      <dsp:spPr>
        <a:xfrm>
          <a:off x="4000314" y="-23504"/>
          <a:ext cx="1174253" cy="11742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Βελτίωση δεξιοτήτων</a:t>
          </a:r>
          <a:endParaRPr lang="el-GR" sz="1100" kern="1200" dirty="0"/>
        </a:p>
      </dsp:txBody>
      <dsp:txXfrm>
        <a:off x="4000314" y="-23504"/>
        <a:ext cx="1174253" cy="1174253"/>
      </dsp:txXfrm>
    </dsp:sp>
    <dsp:sp modelId="{C7554A1E-140E-4B2A-8A7B-895F98A8CA65}">
      <dsp:nvSpPr>
        <dsp:cNvPr id="0" name=""/>
        <dsp:cNvSpPr/>
      </dsp:nvSpPr>
      <dsp:spPr>
        <a:xfrm rot="2160000">
          <a:off x="5130592" y="863110"/>
          <a:ext cx="283593" cy="3963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2160000">
        <a:off x="5130592" y="863110"/>
        <a:ext cx="283593" cy="396310"/>
      </dsp:txXfrm>
    </dsp:sp>
    <dsp:sp modelId="{D6D0C510-A13C-40D6-8829-E4C1B51982FB}">
      <dsp:nvSpPr>
        <dsp:cNvPr id="0" name=""/>
        <dsp:cNvSpPr/>
      </dsp:nvSpPr>
      <dsp:spPr>
        <a:xfrm>
          <a:off x="5338401" y="1012487"/>
          <a:ext cx="1349922" cy="11742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Κατανόηση εκπαιδευτικών πολιτικών &amp; πρακτικών μεταξύ των ευρωπαϊκών χωρών</a:t>
          </a:r>
          <a:endParaRPr lang="el-GR" sz="1100" kern="1200" dirty="0"/>
        </a:p>
      </dsp:txBody>
      <dsp:txXfrm>
        <a:off x="5338401" y="1012487"/>
        <a:ext cx="1349922" cy="1174253"/>
      </dsp:txXfrm>
    </dsp:sp>
    <dsp:sp modelId="{B14EA596-15C3-44D0-9FB5-25DB6D322D56}">
      <dsp:nvSpPr>
        <dsp:cNvPr id="0" name=""/>
        <dsp:cNvSpPr/>
      </dsp:nvSpPr>
      <dsp:spPr>
        <a:xfrm rot="6480000">
          <a:off x="5588602" y="2234602"/>
          <a:ext cx="308109" cy="3963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6480000">
        <a:off x="5588602" y="2234602"/>
        <a:ext cx="308109" cy="396310"/>
      </dsp:txXfrm>
    </dsp:sp>
    <dsp:sp modelId="{E9C6B271-A18D-442C-A4C0-0A6AD9FC1E55}">
      <dsp:nvSpPr>
        <dsp:cNvPr id="0" name=""/>
        <dsp:cNvSpPr/>
      </dsp:nvSpPr>
      <dsp:spPr>
        <a:xfrm>
          <a:off x="4881581" y="2688757"/>
          <a:ext cx="1174253" cy="11742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Εναρμόνιση/σύγκλιση</a:t>
          </a:r>
          <a:endParaRPr lang="el-GR" sz="1100" kern="1200" dirty="0"/>
        </a:p>
      </dsp:txBody>
      <dsp:txXfrm>
        <a:off x="4881581" y="2688757"/>
        <a:ext cx="1174253" cy="1174253"/>
      </dsp:txXfrm>
    </dsp:sp>
    <dsp:sp modelId="{7024A4B2-62E2-47FB-8B7A-FF9366B3A5A2}">
      <dsp:nvSpPr>
        <dsp:cNvPr id="0" name=""/>
        <dsp:cNvSpPr/>
      </dsp:nvSpPr>
      <dsp:spPr>
        <a:xfrm rot="10800000">
          <a:off x="4581211" y="3077729"/>
          <a:ext cx="212262" cy="3963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10800000">
        <a:off x="4581211" y="3077729"/>
        <a:ext cx="212262" cy="396310"/>
      </dsp:txXfrm>
    </dsp:sp>
    <dsp:sp modelId="{0CCEB548-6867-4530-97FA-AA0111325B68}">
      <dsp:nvSpPr>
        <dsp:cNvPr id="0" name=""/>
        <dsp:cNvSpPr/>
      </dsp:nvSpPr>
      <dsp:spPr>
        <a:xfrm>
          <a:off x="2931260" y="2639832"/>
          <a:ext cx="1549827" cy="12721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Εκσυγχρονισμός &amp; ευρωπαϊκή εξωστρέφεια εκπαιδευτικών ιδρυμάτων</a:t>
          </a:r>
          <a:endParaRPr lang="el-GR" sz="1100" kern="1200" dirty="0"/>
        </a:p>
      </dsp:txBody>
      <dsp:txXfrm>
        <a:off x="2931260" y="2639832"/>
        <a:ext cx="1549827" cy="1272104"/>
      </dsp:txXfrm>
    </dsp:sp>
    <dsp:sp modelId="{E2FDB997-2863-44B1-88B3-4DB08DC82129}">
      <dsp:nvSpPr>
        <dsp:cNvPr id="0" name=""/>
        <dsp:cNvSpPr/>
      </dsp:nvSpPr>
      <dsp:spPr>
        <a:xfrm rot="15120000">
          <a:off x="3290597" y="2223127"/>
          <a:ext cx="275799" cy="3963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15120000">
        <a:off x="3290597" y="2223127"/>
        <a:ext cx="275799" cy="396310"/>
      </dsp:txXfrm>
    </dsp:sp>
    <dsp:sp modelId="{8AC5D760-A760-48CB-AFF5-0DBA56158E0E}">
      <dsp:nvSpPr>
        <dsp:cNvPr id="0" name=""/>
        <dsp:cNvSpPr/>
      </dsp:nvSpPr>
      <dsp:spPr>
        <a:xfrm>
          <a:off x="2455676" y="1012487"/>
          <a:ext cx="1411688" cy="11742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Προώθηση δραστηριοτήτων κινητικότητας για μαθητές</a:t>
          </a:r>
          <a:endParaRPr lang="el-GR" sz="1100" kern="1200" dirty="0"/>
        </a:p>
      </dsp:txBody>
      <dsp:txXfrm>
        <a:off x="2455676" y="1012487"/>
        <a:ext cx="1411688" cy="1174253"/>
      </dsp:txXfrm>
    </dsp:sp>
    <dsp:sp modelId="{E38A426C-A9B5-4FFB-BF40-5EBD303B954F}">
      <dsp:nvSpPr>
        <dsp:cNvPr id="0" name=""/>
        <dsp:cNvSpPr/>
      </dsp:nvSpPr>
      <dsp:spPr>
        <a:xfrm rot="19440000">
          <a:off x="3759148" y="867466"/>
          <a:ext cx="274699" cy="3963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19440000">
        <a:off x="3759148" y="867466"/>
        <a:ext cx="274699" cy="3963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94D9B8-BFFD-413F-A5EC-A29F26F5FF02}">
      <dsp:nvSpPr>
        <dsp:cNvPr id="0" name=""/>
        <dsp:cNvSpPr/>
      </dsp:nvSpPr>
      <dsp:spPr>
        <a:xfrm>
          <a:off x="0" y="80090"/>
          <a:ext cx="8352928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Ιδρυματική προσέγγιση-Ευρωπαϊκό Σχέδιο Ανάπτυξης</a:t>
          </a:r>
          <a:endParaRPr lang="el-GR" sz="1500" kern="1200" dirty="0"/>
        </a:p>
      </dsp:txBody>
      <dsp:txXfrm>
        <a:off x="0" y="80090"/>
        <a:ext cx="8352928" cy="595877"/>
      </dsp:txXfrm>
    </dsp:sp>
    <dsp:sp modelId="{CBDCB1E8-A3C6-4598-A0EE-AFFC20C51F26}">
      <dsp:nvSpPr>
        <dsp:cNvPr id="0" name=""/>
        <dsp:cNvSpPr/>
      </dsp:nvSpPr>
      <dsp:spPr>
        <a:xfrm>
          <a:off x="0" y="719167"/>
          <a:ext cx="8352928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Ίδρυμα ως σύνολο-Συστηματική καταγραφή αναγκών-δημοκρατική προσέγγιση-ενίσχυση αισθήματος κοινής αποστολής του προσωπικού-δέσμευση για αξιοποίηση αποτελεσμάτων</a:t>
          </a:r>
          <a:endParaRPr lang="el-GR" sz="1500" kern="1200" dirty="0"/>
        </a:p>
      </dsp:txBody>
      <dsp:txXfrm>
        <a:off x="0" y="719167"/>
        <a:ext cx="8352928" cy="595877"/>
      </dsp:txXfrm>
    </dsp:sp>
    <dsp:sp modelId="{1036FB16-A623-49BD-863F-0DF1A826596D}">
      <dsp:nvSpPr>
        <dsp:cNvPr id="0" name=""/>
        <dsp:cNvSpPr/>
      </dsp:nvSpPr>
      <dsp:spPr>
        <a:xfrm>
          <a:off x="0" y="1358245"/>
          <a:ext cx="8352928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Προοπτική του ιδρύματος στο παρόν και στο μέλλον</a:t>
          </a:r>
          <a:endParaRPr lang="el-GR" sz="1500" kern="1200" dirty="0"/>
        </a:p>
      </dsp:txBody>
      <dsp:txXfrm>
        <a:off x="0" y="1358245"/>
        <a:ext cx="8352928" cy="595877"/>
      </dsp:txXfrm>
    </dsp:sp>
    <dsp:sp modelId="{2CCA1D14-BA39-4198-B9DF-558024D83C4C}">
      <dsp:nvSpPr>
        <dsp:cNvPr id="0" name=""/>
        <dsp:cNvSpPr/>
      </dsp:nvSpPr>
      <dsp:spPr>
        <a:xfrm>
          <a:off x="0" y="1997322"/>
          <a:ext cx="8352928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 smtClean="0"/>
            <a:t>Κρίσιμος ο ρόλος του διευθυντή ως υποκινητή επιμόρφωσης</a:t>
          </a:r>
          <a:endParaRPr lang="el-GR" sz="1500" kern="1200" dirty="0"/>
        </a:p>
      </dsp:txBody>
      <dsp:txXfrm>
        <a:off x="0" y="1997322"/>
        <a:ext cx="8352928" cy="595877"/>
      </dsp:txXfrm>
    </dsp:sp>
    <dsp:sp modelId="{DC0E5B45-D15F-460B-B302-46DB5F6DC75F}">
      <dsp:nvSpPr>
        <dsp:cNvPr id="0" name=""/>
        <dsp:cNvSpPr/>
      </dsp:nvSpPr>
      <dsp:spPr>
        <a:xfrm>
          <a:off x="0" y="2636400"/>
          <a:ext cx="8352928" cy="595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Συμφωνία μάθησης – αναγνώριση μαθησιακών αποτελεσμάτων</a:t>
          </a:r>
          <a:endParaRPr lang="el-GR" sz="1500" kern="1200" dirty="0"/>
        </a:p>
      </dsp:txBody>
      <dsp:txXfrm>
        <a:off x="0" y="2636400"/>
        <a:ext cx="8352928" cy="5958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F92FC4-E710-4777-8DB8-003CD8BFA324}">
      <dsp:nvSpPr>
        <dsp:cNvPr id="0" name=""/>
        <dsp:cNvSpPr/>
      </dsp:nvSpPr>
      <dsp:spPr>
        <a:xfrm>
          <a:off x="0" y="40443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Αίτηση υποβάλλεται από σχολείο </a:t>
          </a:r>
          <a:endParaRPr lang="el-GR" sz="1200" kern="1200" dirty="0"/>
        </a:p>
      </dsp:txBody>
      <dsp:txXfrm>
        <a:off x="0" y="404430"/>
        <a:ext cx="8640960" cy="287819"/>
      </dsp:txXfrm>
    </dsp:sp>
    <dsp:sp modelId="{0E3953F3-F253-479D-8377-EA754E9BBF03}">
      <dsp:nvSpPr>
        <dsp:cNvPr id="0" name=""/>
        <dsp:cNvSpPr/>
      </dsp:nvSpPr>
      <dsp:spPr>
        <a:xfrm>
          <a:off x="0" y="72681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Μια αίτηση για περισσότερες κινητικότητες</a:t>
          </a:r>
          <a:endParaRPr lang="el-GR" sz="1200" kern="1200" dirty="0"/>
        </a:p>
      </dsp:txBody>
      <dsp:txXfrm>
        <a:off x="0" y="726810"/>
        <a:ext cx="8640960" cy="287819"/>
      </dsp:txXfrm>
    </dsp:sp>
    <dsp:sp modelId="{FDA9F6FD-C91E-4A00-AE5F-BF445096149F}">
      <dsp:nvSpPr>
        <dsp:cNvPr id="0" name=""/>
        <dsp:cNvSpPr/>
      </dsp:nvSpPr>
      <dsp:spPr>
        <a:xfrm>
          <a:off x="0" y="104919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Μοναδική ημερομηνία υποβολής</a:t>
          </a:r>
          <a:r>
            <a:rPr lang="en-US" sz="1200" kern="1200" dirty="0" smtClean="0"/>
            <a:t>: </a:t>
          </a:r>
          <a:r>
            <a:rPr lang="el-GR" sz="1200" kern="1200" dirty="0" smtClean="0"/>
            <a:t> </a:t>
          </a:r>
          <a:r>
            <a:rPr lang="en-US" sz="1200" kern="1200" dirty="0" smtClean="0"/>
            <a:t>17 </a:t>
          </a:r>
          <a:r>
            <a:rPr lang="el-GR" sz="1200" kern="1200" dirty="0" smtClean="0"/>
            <a:t>Μαρτίου 2014</a:t>
          </a:r>
          <a:endParaRPr lang="el-GR" sz="1200" kern="1200" dirty="0"/>
        </a:p>
      </dsp:txBody>
      <dsp:txXfrm>
        <a:off x="0" y="1049190"/>
        <a:ext cx="8640960" cy="287819"/>
      </dsp:txXfrm>
    </dsp:sp>
    <dsp:sp modelId="{9A31E553-31C6-41B5-B96A-3E7F79BC7B4A}">
      <dsp:nvSpPr>
        <dsp:cNvPr id="0" name=""/>
        <dsp:cNvSpPr/>
      </dsp:nvSpPr>
      <dsp:spPr>
        <a:xfrm>
          <a:off x="0" y="137157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Διάρκεια σχεδίου </a:t>
          </a:r>
          <a:r>
            <a:rPr lang="en-US" sz="1200" kern="1200" dirty="0" smtClean="0"/>
            <a:t>: 1 </a:t>
          </a:r>
          <a:r>
            <a:rPr lang="el-GR" sz="1200" kern="1200" dirty="0" smtClean="0"/>
            <a:t>έως 2 έτη</a:t>
          </a:r>
          <a:endParaRPr lang="el-GR" sz="1200" kern="1200" dirty="0"/>
        </a:p>
      </dsp:txBody>
      <dsp:txXfrm>
        <a:off x="0" y="1371570"/>
        <a:ext cx="8640960" cy="287819"/>
      </dsp:txXfrm>
    </dsp:sp>
    <dsp:sp modelId="{2C0F2743-9913-4970-8B7E-84C31E0C36AB}">
      <dsp:nvSpPr>
        <dsp:cNvPr id="0" name=""/>
        <dsp:cNvSpPr/>
      </dsp:nvSpPr>
      <dsp:spPr>
        <a:xfrm>
          <a:off x="0" y="169395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Εταίροι </a:t>
          </a:r>
          <a:r>
            <a:rPr lang="en-US" sz="1200" kern="1200" dirty="0" smtClean="0"/>
            <a:t>: </a:t>
          </a:r>
          <a:r>
            <a:rPr lang="el-GR" sz="1200" kern="1200" dirty="0" smtClean="0"/>
            <a:t>τουλάχιστον 2 από 2 διαφορετικές χώρες</a:t>
          </a:r>
          <a:endParaRPr lang="el-GR" sz="1200" kern="1200" dirty="0"/>
        </a:p>
      </dsp:txBody>
      <dsp:txXfrm>
        <a:off x="0" y="1693950"/>
        <a:ext cx="8640960" cy="287819"/>
      </dsp:txXfrm>
    </dsp:sp>
    <dsp:sp modelId="{5BEA91E5-3F87-4906-A5FC-2F02043A6124}">
      <dsp:nvSpPr>
        <dsp:cNvPr id="0" name=""/>
        <dsp:cNvSpPr/>
      </dsp:nvSpPr>
      <dsp:spPr>
        <a:xfrm>
          <a:off x="0" y="201633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Δεν προσδιορίζονται οι συμμετέχοντες-ορίζεται αριθμός μετακινουμένων, είδος δραστηριοτήτων, χώρες υποδοχής</a:t>
          </a:r>
          <a:endParaRPr lang="el-GR" sz="1200" kern="1200" dirty="0"/>
        </a:p>
      </dsp:txBody>
      <dsp:txXfrm>
        <a:off x="0" y="2016330"/>
        <a:ext cx="8640960" cy="287819"/>
      </dsp:txXfrm>
    </dsp:sp>
    <dsp:sp modelId="{462AD571-9536-4005-AF9A-5F93A6F54E2E}">
      <dsp:nvSpPr>
        <dsp:cNvPr id="0" name=""/>
        <dsp:cNvSpPr/>
      </dsp:nvSpPr>
      <dsp:spPr>
        <a:xfrm>
          <a:off x="0" y="233871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Mobility project:</a:t>
          </a:r>
          <a:endParaRPr lang="el-GR" sz="1200" kern="1200" dirty="0"/>
        </a:p>
      </dsp:txBody>
      <dsp:txXfrm>
        <a:off x="0" y="2338710"/>
        <a:ext cx="8640960" cy="287819"/>
      </dsp:txXfrm>
    </dsp:sp>
    <dsp:sp modelId="{8A9E4C11-C555-4044-8476-B0D45AE09F9E}">
      <dsp:nvSpPr>
        <dsp:cNvPr id="0" name=""/>
        <dsp:cNvSpPr/>
      </dsp:nvSpPr>
      <dsp:spPr>
        <a:xfrm>
          <a:off x="0" y="266109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                         </a:t>
          </a:r>
          <a:r>
            <a:rPr lang="el-GR" sz="1200" kern="1200" dirty="0" smtClean="0"/>
            <a:t>Προετοιμασία </a:t>
          </a:r>
          <a:r>
            <a:rPr lang="en-US" sz="1200" kern="1200" dirty="0" smtClean="0"/>
            <a:t>(…..)</a:t>
          </a:r>
          <a:endParaRPr lang="el-GR" sz="1200" kern="1200" dirty="0"/>
        </a:p>
      </dsp:txBody>
      <dsp:txXfrm>
        <a:off x="0" y="2661090"/>
        <a:ext cx="8640960" cy="287819"/>
      </dsp:txXfrm>
    </dsp:sp>
    <dsp:sp modelId="{DF4CCD8B-75B7-4D3A-8C36-F48C8A245C61}">
      <dsp:nvSpPr>
        <dsp:cNvPr id="0" name=""/>
        <dsp:cNvSpPr/>
      </dsp:nvSpPr>
      <dsp:spPr>
        <a:xfrm>
          <a:off x="0" y="2983470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                                                            </a:t>
          </a:r>
          <a:r>
            <a:rPr lang="el-GR" sz="1200" kern="1200" dirty="0" smtClean="0"/>
            <a:t>Υλοποίηση της κινητικότητας</a:t>
          </a:r>
          <a:endParaRPr lang="el-GR" sz="1200" kern="1200" dirty="0"/>
        </a:p>
      </dsp:txBody>
      <dsp:txXfrm>
        <a:off x="0" y="2983470"/>
        <a:ext cx="8640960" cy="287819"/>
      </dsp:txXfrm>
    </dsp:sp>
    <dsp:sp modelId="{B861C280-622D-499E-A5D2-E2C99664B0BE}">
      <dsp:nvSpPr>
        <dsp:cNvPr id="0" name=""/>
        <dsp:cNvSpPr/>
      </dsp:nvSpPr>
      <dsp:spPr>
        <a:xfrm>
          <a:off x="0" y="3305849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                                                                                                             </a:t>
          </a:r>
          <a:r>
            <a:rPr lang="el-GR" sz="1200" kern="1200" dirty="0" smtClean="0"/>
            <a:t>Ολοκλήρωση του σχεδίου</a:t>
          </a:r>
          <a:r>
            <a:rPr lang="en-US" sz="1200" kern="1200" dirty="0" smtClean="0"/>
            <a:t>(….)</a:t>
          </a:r>
          <a:endParaRPr lang="el-GR" sz="1200" kern="1200" dirty="0"/>
        </a:p>
      </dsp:txBody>
      <dsp:txXfrm>
        <a:off x="0" y="3305849"/>
        <a:ext cx="8640960" cy="287819"/>
      </dsp:txXfrm>
    </dsp:sp>
    <dsp:sp modelId="{CD1C34CA-F7BB-449A-B206-066BAB514F5E}">
      <dsp:nvSpPr>
        <dsp:cNvPr id="0" name=""/>
        <dsp:cNvSpPr/>
      </dsp:nvSpPr>
      <dsp:spPr>
        <a:xfrm>
          <a:off x="0" y="3628229"/>
          <a:ext cx="864096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                                                                                                                                      </a:t>
          </a:r>
          <a:r>
            <a:rPr lang="el-GR" sz="1200" kern="1200" dirty="0" smtClean="0"/>
            <a:t>Στόχος </a:t>
          </a:r>
          <a:r>
            <a:rPr lang="en-US" sz="1200" kern="1200" dirty="0" smtClean="0"/>
            <a:t>: </a:t>
          </a:r>
          <a:r>
            <a:rPr lang="el-GR" sz="1200" kern="1200" dirty="0" smtClean="0"/>
            <a:t>αντίκτυπος σε προσωπικό &amp; ιδρυματικό επίπεδο</a:t>
          </a:r>
          <a:endParaRPr lang="el-GR" sz="1200" kern="1200" dirty="0"/>
        </a:p>
      </dsp:txBody>
      <dsp:txXfrm>
        <a:off x="0" y="3628229"/>
        <a:ext cx="8640960" cy="2878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DF0676-3DDE-437B-86F7-F2BFBA2388AC}">
      <dsp:nvSpPr>
        <dsp:cNvPr id="0" name=""/>
        <dsp:cNvSpPr/>
      </dsp:nvSpPr>
      <dsp:spPr>
        <a:xfrm>
          <a:off x="144009" y="281278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Σχολείο αποστολής-φορέας (φορείς) υποδοχής</a:t>
          </a:r>
          <a:endParaRPr lang="el-GR" sz="1300" kern="1200" dirty="0"/>
        </a:p>
      </dsp:txBody>
      <dsp:txXfrm>
        <a:off x="144009" y="281278"/>
        <a:ext cx="2767807" cy="1660684"/>
      </dsp:txXfrm>
    </dsp:sp>
    <dsp:sp modelId="{36C99E9F-F1BD-4805-9D69-99B27068EF0C}">
      <dsp:nvSpPr>
        <dsp:cNvPr id="0" name=""/>
        <dsp:cNvSpPr/>
      </dsp:nvSpPr>
      <dsp:spPr>
        <a:xfrm>
          <a:off x="5976665" y="281278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Διάρκεια</a:t>
          </a:r>
          <a:r>
            <a:rPr lang="en-US" sz="1300" kern="1200" dirty="0" smtClean="0"/>
            <a:t>: 2 </a:t>
          </a:r>
          <a:r>
            <a:rPr lang="el-GR" sz="1300" kern="1200" dirty="0" smtClean="0"/>
            <a:t>ημέρες-2 μήνες</a:t>
          </a:r>
          <a:endParaRPr lang="el-GR" sz="1300" kern="1200" dirty="0"/>
        </a:p>
      </dsp:txBody>
      <dsp:txXfrm>
        <a:off x="5976665" y="281278"/>
        <a:ext cx="2767807" cy="1660684"/>
      </dsp:txXfrm>
    </dsp:sp>
    <dsp:sp modelId="{A0A508B8-C8A1-468D-8043-48703D21F5DB}">
      <dsp:nvSpPr>
        <dsp:cNvPr id="0" name=""/>
        <dsp:cNvSpPr/>
      </dsp:nvSpPr>
      <dsp:spPr>
        <a:xfrm>
          <a:off x="3024327" y="281278"/>
          <a:ext cx="2767807" cy="1660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Δραστηριότητες</a:t>
          </a:r>
          <a:r>
            <a:rPr lang="en-US" sz="1300" kern="1200" dirty="0" smtClean="0"/>
            <a:t>:-</a:t>
          </a:r>
          <a:r>
            <a:rPr lang="el-GR" sz="1300" kern="1200" dirty="0" smtClean="0"/>
            <a:t>τοποθέτηση για διδασκαλία</a:t>
          </a:r>
          <a:endParaRPr lang="el-GR" sz="1300" kern="1200" dirty="0"/>
        </a:p>
      </dsp:txBody>
      <dsp:txXfrm>
        <a:off x="3024327" y="281278"/>
        <a:ext cx="2767807" cy="1660684"/>
      </dsp:txXfrm>
    </dsp:sp>
    <dsp:sp modelId="{41159D03-8D37-401C-B309-AC7158ED3A60}">
      <dsp:nvSpPr>
        <dsp:cNvPr id="0" name=""/>
        <dsp:cNvSpPr/>
      </dsp:nvSpPr>
      <dsp:spPr>
        <a:xfrm>
          <a:off x="2160246" y="2376260"/>
          <a:ext cx="1899186" cy="1014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σε σχολείο εταίρο</a:t>
          </a:r>
          <a:endParaRPr lang="el-GR" sz="1300" kern="1200" dirty="0"/>
        </a:p>
      </dsp:txBody>
      <dsp:txXfrm>
        <a:off x="2160246" y="2376260"/>
        <a:ext cx="1899186" cy="1014860"/>
      </dsp:txXfrm>
    </dsp:sp>
    <dsp:sp modelId="{9A350B72-2053-43E7-AA7E-6E965B38BDD6}">
      <dsp:nvSpPr>
        <dsp:cNvPr id="0" name=""/>
        <dsp:cNvSpPr/>
      </dsp:nvSpPr>
      <dsp:spPr>
        <a:xfrm>
          <a:off x="4608510" y="2376260"/>
          <a:ext cx="1881195" cy="1014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επιμόρφωσης προσωπικού</a:t>
          </a:r>
          <a:endParaRPr lang="el-GR" sz="1300" kern="1200" dirty="0"/>
        </a:p>
      </dsp:txBody>
      <dsp:txXfrm>
        <a:off x="4608510" y="2376260"/>
        <a:ext cx="1881195" cy="1014860"/>
      </dsp:txXfrm>
    </dsp:sp>
    <dsp:sp modelId="{3EB5F07F-2A5D-4F69-9CFA-64D2C818F4BB}">
      <dsp:nvSpPr>
        <dsp:cNvPr id="0" name=""/>
        <dsp:cNvSpPr/>
      </dsp:nvSpPr>
      <dsp:spPr>
        <a:xfrm>
          <a:off x="3096346" y="3600400"/>
          <a:ext cx="3199862" cy="7268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Συμμετοχή σε σεμινάρια, συνέδρια, επιτόπια παρακολούθηση εργασίας σε σχολείο ή άλλο φορέα του χώρου της σχολικής εκπαίδευσης</a:t>
          </a:r>
          <a:endParaRPr lang="el-GR" sz="1300" kern="1200" dirty="0"/>
        </a:p>
      </dsp:txBody>
      <dsp:txXfrm>
        <a:off x="3096346" y="3600400"/>
        <a:ext cx="3199862" cy="7268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887D68-AC45-477A-BBB9-E64BF9606E44}">
      <dsp:nvSpPr>
        <dsp:cNvPr id="0" name=""/>
        <dsp:cNvSpPr/>
      </dsp:nvSpPr>
      <dsp:spPr>
        <a:xfrm>
          <a:off x="2672936" y="1087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Θέτει το πλαίσιο για τις δραστηριότητες κινητικότητας</a:t>
          </a:r>
          <a:endParaRPr lang="el-GR" sz="1400" kern="1200" dirty="0"/>
        </a:p>
      </dsp:txBody>
      <dsp:txXfrm>
        <a:off x="2672936" y="1087"/>
        <a:ext cx="3007054" cy="633322"/>
      </dsp:txXfrm>
    </dsp:sp>
    <dsp:sp modelId="{06BAC0B8-6EB3-4B9A-AE81-978F0C6586E5}">
      <dsp:nvSpPr>
        <dsp:cNvPr id="0" name=""/>
        <dsp:cNvSpPr/>
      </dsp:nvSpPr>
      <dsp:spPr>
        <a:xfrm>
          <a:off x="2672936" y="666076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Στρατηγική προσέγγιση</a:t>
          </a:r>
          <a:endParaRPr lang="el-GR" sz="1400" kern="1200" dirty="0"/>
        </a:p>
      </dsp:txBody>
      <dsp:txXfrm>
        <a:off x="2672936" y="666076"/>
        <a:ext cx="3007054" cy="633322"/>
      </dsp:txXfrm>
    </dsp:sp>
    <dsp:sp modelId="{B44CEF2C-3453-41BD-9336-887E3BD8D32E}">
      <dsp:nvSpPr>
        <dsp:cNvPr id="0" name=""/>
        <dsp:cNvSpPr/>
      </dsp:nvSpPr>
      <dsp:spPr>
        <a:xfrm>
          <a:off x="2672936" y="1331064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Υφιστάμενη κατάσταση/όραμα για μελλοντική ανάπτυξη</a:t>
          </a:r>
          <a:endParaRPr lang="el-GR" sz="1400" kern="1200" dirty="0"/>
        </a:p>
      </dsp:txBody>
      <dsp:txXfrm>
        <a:off x="2672936" y="1331064"/>
        <a:ext cx="3007054" cy="633322"/>
      </dsp:txXfrm>
    </dsp:sp>
    <dsp:sp modelId="{14201B07-DCC2-47E6-80F8-29C27A9EA642}">
      <dsp:nvSpPr>
        <dsp:cNvPr id="0" name=""/>
        <dsp:cNvSpPr/>
      </dsp:nvSpPr>
      <dsp:spPr>
        <a:xfrm>
          <a:off x="2672936" y="1996053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Συνάφεια δραστηριοτήτων με ανάγκες προσωπικού (ανάλυση αναγκών)/ ανάγκες ιδρύματος</a:t>
          </a:r>
          <a:endParaRPr lang="el-GR" sz="1400" kern="1200" dirty="0"/>
        </a:p>
      </dsp:txBody>
      <dsp:txXfrm>
        <a:off x="2672936" y="1996053"/>
        <a:ext cx="3007054" cy="633322"/>
      </dsp:txXfrm>
    </dsp:sp>
    <dsp:sp modelId="{4AA8EAA4-F6BB-4560-B3DE-056F15A78E56}">
      <dsp:nvSpPr>
        <dsp:cNvPr id="0" name=""/>
        <dsp:cNvSpPr/>
      </dsp:nvSpPr>
      <dsp:spPr>
        <a:xfrm>
          <a:off x="2672936" y="2661041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Βαθμός ενσωμάτωσης δεξιοτήτων στη στρατηγική ανάπτυξης του ιδρύματος</a:t>
          </a:r>
          <a:endParaRPr lang="el-GR" sz="1400" kern="1200" dirty="0"/>
        </a:p>
      </dsp:txBody>
      <dsp:txXfrm>
        <a:off x="2672936" y="2661041"/>
        <a:ext cx="3007054" cy="633322"/>
      </dsp:txXfrm>
    </dsp:sp>
    <dsp:sp modelId="{F3E0FB14-F581-45F4-A9A8-92521EBB62EE}">
      <dsp:nvSpPr>
        <dsp:cNvPr id="0" name=""/>
        <dsp:cNvSpPr/>
      </dsp:nvSpPr>
      <dsp:spPr>
        <a:xfrm>
          <a:off x="2672936" y="3326029"/>
          <a:ext cx="3007054" cy="633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Αντίκτυπος σε ποιότητα διδασκαλίας &amp; μάθησης</a:t>
          </a:r>
          <a:endParaRPr lang="el-GR" sz="1400" kern="1200" dirty="0"/>
        </a:p>
      </dsp:txBody>
      <dsp:txXfrm>
        <a:off x="2672936" y="3326029"/>
        <a:ext cx="3007054" cy="6333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794FC7-B79B-43EA-B9F8-22AEF59BFBA5}">
      <dsp:nvSpPr>
        <dsp:cNvPr id="0" name=""/>
        <dsp:cNvSpPr/>
      </dsp:nvSpPr>
      <dsp:spPr>
        <a:xfrm>
          <a:off x="0" y="0"/>
          <a:ext cx="8352928" cy="17821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4F38FD-900C-45AC-BA2C-506BA568EE00}">
      <dsp:nvSpPr>
        <dsp:cNvPr id="0" name=""/>
        <dsp:cNvSpPr/>
      </dsp:nvSpPr>
      <dsp:spPr>
        <a:xfrm>
          <a:off x="252888" y="237626"/>
          <a:ext cx="1824918" cy="1306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3C240-7185-434E-8A7A-43DBCE6BC128}">
      <dsp:nvSpPr>
        <dsp:cNvPr id="0" name=""/>
        <dsp:cNvSpPr/>
      </dsp:nvSpPr>
      <dsp:spPr>
        <a:xfrm rot="10800000">
          <a:off x="252888" y="1782198"/>
          <a:ext cx="1824918" cy="217824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Εργαλείο εξεύρεσης εταίρων</a:t>
          </a:r>
          <a:endParaRPr lang="el-GR" sz="1700" kern="1200" dirty="0"/>
        </a:p>
      </dsp:txBody>
      <dsp:txXfrm rot="10800000">
        <a:off x="252888" y="1782198"/>
        <a:ext cx="1824918" cy="2178242"/>
      </dsp:txXfrm>
    </dsp:sp>
    <dsp:sp modelId="{5873F8E8-128F-42EA-AB66-80D287C8EBC3}">
      <dsp:nvSpPr>
        <dsp:cNvPr id="0" name=""/>
        <dsp:cNvSpPr/>
      </dsp:nvSpPr>
      <dsp:spPr>
        <a:xfrm>
          <a:off x="2260299" y="237626"/>
          <a:ext cx="1824918" cy="1306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14414-98EB-439C-A95D-2268BDC3887A}">
      <dsp:nvSpPr>
        <dsp:cNvPr id="0" name=""/>
        <dsp:cNvSpPr/>
      </dsp:nvSpPr>
      <dsp:spPr>
        <a:xfrm rot="10800000">
          <a:off x="2260299" y="1782198"/>
          <a:ext cx="1824918" cy="217824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Προετοιμασία συμμετεχόντων στην κινητικότητα</a:t>
          </a:r>
          <a:endParaRPr lang="el-GR" sz="1700" kern="1200" dirty="0"/>
        </a:p>
      </dsp:txBody>
      <dsp:txXfrm rot="10800000">
        <a:off x="2260299" y="1782198"/>
        <a:ext cx="1824918" cy="2178242"/>
      </dsp:txXfrm>
    </dsp:sp>
    <dsp:sp modelId="{DEF68D00-24BE-43B1-A44F-5A6BA6F68D58}">
      <dsp:nvSpPr>
        <dsp:cNvPr id="0" name=""/>
        <dsp:cNvSpPr/>
      </dsp:nvSpPr>
      <dsp:spPr>
        <a:xfrm>
          <a:off x="4267709" y="237626"/>
          <a:ext cx="1824918" cy="1306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726EA-A13B-4EF2-BA3A-5C19D28072F1}">
      <dsp:nvSpPr>
        <dsp:cNvPr id="0" name=""/>
        <dsp:cNvSpPr/>
      </dsp:nvSpPr>
      <dsp:spPr>
        <a:xfrm rot="10800000">
          <a:off x="4267709" y="1782198"/>
          <a:ext cx="1824918" cy="217824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Συνεργασία σχολείων κατά τη διάρκεια  &amp; μετά την κινητικότητα</a:t>
          </a:r>
          <a:endParaRPr lang="el-GR" sz="1700" kern="1200" dirty="0"/>
        </a:p>
      </dsp:txBody>
      <dsp:txXfrm rot="10800000">
        <a:off x="4267709" y="1782198"/>
        <a:ext cx="1824918" cy="2178242"/>
      </dsp:txXfrm>
    </dsp:sp>
    <dsp:sp modelId="{88B10AEA-F947-4705-BD04-48C1B0180682}">
      <dsp:nvSpPr>
        <dsp:cNvPr id="0" name=""/>
        <dsp:cNvSpPr/>
      </dsp:nvSpPr>
      <dsp:spPr>
        <a:xfrm>
          <a:off x="6275120" y="237626"/>
          <a:ext cx="1824918" cy="1306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316C0-4BE9-4209-9D21-EB7B04EEA9C0}">
      <dsp:nvSpPr>
        <dsp:cNvPr id="0" name=""/>
        <dsp:cNvSpPr/>
      </dsp:nvSpPr>
      <dsp:spPr>
        <a:xfrm rot="10800000">
          <a:off x="6275120" y="1782198"/>
          <a:ext cx="1824918" cy="217824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Συμπληρώνει τη «φυσική» κινητικότητα</a:t>
          </a:r>
          <a:endParaRPr lang="el-GR" sz="1700" kern="1200" dirty="0"/>
        </a:p>
      </dsp:txBody>
      <dsp:txXfrm rot="10800000">
        <a:off x="6275120" y="1782198"/>
        <a:ext cx="1824918" cy="217824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A6A58C-2B58-4279-865C-A785AC246619}">
      <dsp:nvSpPr>
        <dsp:cNvPr id="0" name=""/>
        <dsp:cNvSpPr/>
      </dsp:nvSpPr>
      <dsp:spPr>
        <a:xfrm>
          <a:off x="0" y="66224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Απλοποιημένη διαδικασία-κλίμακες μοναδιαίου κόστους</a:t>
          </a:r>
          <a:endParaRPr lang="el-GR" sz="1600" kern="1200" dirty="0"/>
        </a:p>
      </dsp:txBody>
      <dsp:txXfrm>
        <a:off x="0" y="66224"/>
        <a:ext cx="8352928" cy="635602"/>
      </dsp:txXfrm>
    </dsp:sp>
    <dsp:sp modelId="{ADD7990F-33E3-4916-994D-5DD0DF2307BC}">
      <dsp:nvSpPr>
        <dsp:cNvPr id="0" name=""/>
        <dsp:cNvSpPr/>
      </dsp:nvSpPr>
      <dsp:spPr>
        <a:xfrm>
          <a:off x="0" y="747906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Δαπάνες ταξιδίου-ανάλογα με την απόσταση</a:t>
          </a:r>
          <a:endParaRPr lang="en-US" sz="1600" kern="1200" dirty="0"/>
        </a:p>
      </dsp:txBody>
      <dsp:txXfrm>
        <a:off x="0" y="747906"/>
        <a:ext cx="8352928" cy="635602"/>
      </dsp:txXfrm>
    </dsp:sp>
    <dsp:sp modelId="{3531D088-E9CE-48D7-86B2-93EA538C8147}">
      <dsp:nvSpPr>
        <dsp:cNvPr id="0" name=""/>
        <dsp:cNvSpPr/>
      </dsp:nvSpPr>
      <dsp:spPr>
        <a:xfrm>
          <a:off x="0" y="1429589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Δαπάνες για την οργάνωση της κινητικότητας (πχ προετοιμασία, αναγνώριση αποτελεσμάτων)/ανά άτομο</a:t>
          </a:r>
          <a:endParaRPr lang="el-GR" sz="1600" kern="1200" dirty="0"/>
        </a:p>
      </dsp:txBody>
      <dsp:txXfrm>
        <a:off x="0" y="1429589"/>
        <a:ext cx="8352928" cy="635602"/>
      </dsp:txXfrm>
    </dsp:sp>
    <dsp:sp modelId="{90A6A7E6-5AE7-4CEB-AB5F-6B8BF376A8DC}">
      <dsp:nvSpPr>
        <dsp:cNvPr id="0" name=""/>
        <dsp:cNvSpPr/>
      </dsp:nvSpPr>
      <dsp:spPr>
        <a:xfrm>
          <a:off x="0" y="2111272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Δαπάνες διαβίωσης</a:t>
          </a:r>
          <a:endParaRPr lang="el-GR" sz="1600" kern="1200" dirty="0"/>
        </a:p>
      </dsp:txBody>
      <dsp:txXfrm>
        <a:off x="0" y="2111272"/>
        <a:ext cx="8352928" cy="635602"/>
      </dsp:txXfrm>
    </dsp:sp>
    <dsp:sp modelId="{E41A24BD-E4EA-47EB-8C9A-71ABAA1F1A01}">
      <dsp:nvSpPr>
        <dsp:cNvPr id="0" name=""/>
        <dsp:cNvSpPr/>
      </dsp:nvSpPr>
      <dsp:spPr>
        <a:xfrm>
          <a:off x="0" y="2792954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Δαπάνες για δίδακτρα-ανά ημέρα-έως 10 ημέρες</a:t>
          </a:r>
          <a:endParaRPr lang="el-GR" sz="1600" kern="1200" dirty="0"/>
        </a:p>
      </dsp:txBody>
      <dsp:txXfrm>
        <a:off x="0" y="2792954"/>
        <a:ext cx="8352928" cy="635602"/>
      </dsp:txXfrm>
    </dsp:sp>
    <dsp:sp modelId="{19A51B63-405A-4C58-BFD6-BB4CE8C6525A}">
      <dsp:nvSpPr>
        <dsp:cNvPr id="0" name=""/>
        <dsp:cNvSpPr/>
      </dsp:nvSpPr>
      <dsp:spPr>
        <a:xfrm>
          <a:off x="0" y="3474637"/>
          <a:ext cx="8352928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Δαπάνες για άτομα με ειδικές ανάγκες</a:t>
          </a:r>
          <a:endParaRPr lang="el-GR" sz="1600" kern="1200" dirty="0"/>
        </a:p>
      </dsp:txBody>
      <dsp:txXfrm>
        <a:off x="0" y="3474637"/>
        <a:ext cx="8352928" cy="63560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5647BA-043E-441E-8B23-1AB99E41473B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Αριθμός συμμετεχόντων ανά αίτηση</a:t>
          </a:r>
          <a:r>
            <a:rPr lang="el-GR" sz="2100" u="sng" kern="1200" dirty="0" smtClean="0"/>
            <a:t>-χωρίς περιορισμό</a:t>
          </a:r>
          <a:endParaRPr lang="el-GR" sz="2100" kern="1200" dirty="0"/>
        </a:p>
      </dsp:txBody>
      <dsp:txXfrm>
        <a:off x="3119088" y="531800"/>
        <a:ext cx="1991423" cy="1222010"/>
      </dsp:txXfrm>
    </dsp:sp>
    <dsp:sp modelId="{85468655-9FDB-4B53-8A6B-7B9263A2B6AC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Βάση εξεύρεσης σεμιναρίων-</a:t>
          </a:r>
          <a:r>
            <a:rPr lang="el-GR" sz="2100" u="sng" kern="1200" dirty="0" smtClean="0"/>
            <a:t>καταργείται</a:t>
          </a:r>
          <a:endParaRPr lang="el-GR" sz="2100" kern="1200" dirty="0"/>
        </a:p>
      </dsp:txBody>
      <dsp:txXfrm>
        <a:off x="4567396" y="2455334"/>
        <a:ext cx="1629346" cy="1493567"/>
      </dsp:txXfrm>
    </dsp:sp>
    <dsp:sp modelId="{6FB2FFBB-8074-460D-8D95-D2ED911F6EB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Αδιόριστοι εκπαιδευτικοί- </a:t>
          </a:r>
          <a:r>
            <a:rPr lang="el-GR" sz="2100" u="sng" kern="1200" dirty="0" smtClean="0"/>
            <a:t>δεν επωφελούνται</a:t>
          </a:r>
          <a:endParaRPr lang="el-GR" sz="21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51098-919D-40FE-9752-A15521DA3120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64CD3-6887-451F-88B1-F673EFE9F4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8.jpeg"/><Relationship Id="rId4" Type="http://schemas.openxmlformats.org/officeDocument/2006/relationships/diagramLayout" Target="../diagrams/layout6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656183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ΚΑ1- Ατομική Κινητικότητα για μαθησιακούς σκοπούς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352928" cy="3312368"/>
          </a:xfrm>
        </p:spPr>
        <p:txBody>
          <a:bodyPr>
            <a:normAutofit/>
          </a:bodyPr>
          <a:lstStyle/>
          <a:p>
            <a:pPr algn="l"/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6632"/>
            <a:ext cx="2677147" cy="764704"/>
          </a:xfrm>
          <a:prstGeom prst="rect">
            <a:avLst/>
          </a:prstGeom>
        </p:spPr>
      </p:pic>
      <p:sp>
        <p:nvSpPr>
          <p:cNvPr id="9" name="2 - Υπότιτλος"/>
          <p:cNvSpPr txBox="1">
            <a:spLocks/>
          </p:cNvSpPr>
          <p:nvPr/>
        </p:nvSpPr>
        <p:spPr>
          <a:xfrm>
            <a:off x="1331640" y="3861048"/>
            <a:ext cx="6440760" cy="910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Ημερίδα Ενημέρωσης για το πρόγραμμα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Erasmus+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ΑΘΗΝΑ, Ξενοδοχείο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Royal Olympic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18-12-2013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535488" y="6488668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Μαρία </a:t>
            </a:r>
            <a:r>
              <a:rPr lang="el-GR" dirty="0" err="1" smtClean="0"/>
              <a:t>Ξαρχουλάκου</a:t>
            </a:r>
            <a:r>
              <a:rPr lang="en-US" dirty="0" smtClean="0"/>
              <a:t>, </a:t>
            </a:r>
            <a:r>
              <a:rPr lang="el-GR" dirty="0" smtClean="0"/>
              <a:t>Συντονίστρια </a:t>
            </a:r>
            <a:r>
              <a:rPr lang="en-US" dirty="0" smtClean="0"/>
              <a:t>Comenius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6" name="5 - Εικόνα" descr="ik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5647BA-043E-441E-8B23-1AB99E414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B35647BA-043E-441E-8B23-1AB99E414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B35647BA-043E-441E-8B23-1AB99E414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468655-9FDB-4B53-8A6B-7B9263A2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85468655-9FDB-4B53-8A6B-7B9263A2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85468655-9FDB-4B53-8A6B-7B9263A2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B2FFBB-8074-460D-8D95-D2ED911F6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6FB2FFBB-8074-460D-8D95-D2ED911F6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6FB2FFBB-8074-460D-8D95-D2ED911F6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Άξονες </a:t>
            </a:r>
            <a:r>
              <a:rPr lang="el-GR" dirty="0" smtClean="0">
                <a:solidFill>
                  <a:schemeClr val="tx2"/>
                </a:solidFill>
              </a:rPr>
              <a:t>αίτησης (Ι)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8352928" cy="38884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Job shadowing/teaching assignment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πληροφ. για τον εταίρο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chemeClr val="tx1"/>
                </a:solidFill>
              </a:rPr>
              <a:t>Ε</a:t>
            </a:r>
            <a:r>
              <a:rPr lang="en-US" b="1" dirty="0" err="1" smtClean="0">
                <a:solidFill>
                  <a:schemeClr val="tx1"/>
                </a:solidFill>
              </a:rPr>
              <a:t>uropean</a:t>
            </a:r>
            <a:r>
              <a:rPr lang="en-US" b="1" dirty="0" smtClean="0">
                <a:solidFill>
                  <a:schemeClr val="tx1"/>
                </a:solidFill>
              </a:rPr>
              <a:t> Development Plan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chemeClr val="tx1"/>
                </a:solidFill>
              </a:rPr>
              <a:t>Περιγραφή του σχεδίου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Προφίλ 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συμμετεχόντων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Μαθησιακά 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αποτελέσματα/αναγνώριση(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Europass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)</a:t>
            </a:r>
            <a:endParaRPr lang="el-GR" dirty="0" smtClean="0">
              <a:solidFill>
                <a:schemeClr val="tx1"/>
              </a:solidFill>
              <a:sym typeface="Wingdings"/>
            </a:endParaRPr>
          </a:p>
          <a:p>
            <a:pPr algn="l">
              <a:defRPr/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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   </a:t>
            </a:r>
            <a:r>
              <a:rPr lang="el-GR" b="1" dirty="0" smtClean="0">
                <a:solidFill>
                  <a:schemeClr val="tx1"/>
                </a:solidFill>
                <a:sym typeface="Wingdings"/>
              </a:rPr>
              <a:t>Προετοιμασία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Πρακτικά θέματ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α</a:t>
            </a:r>
            <a:endParaRPr lang="el-GR" dirty="0" smtClean="0">
              <a:solidFill>
                <a:schemeClr val="tx1"/>
              </a:solidFill>
              <a:sym typeface="Wingdings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Διαχείριση 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σχεδίου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Προετοιμασία συμμετεχόντων</a:t>
            </a:r>
          </a:p>
          <a:p>
            <a:pPr algn="l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Άξονες αίτησης </a:t>
            </a:r>
            <a:r>
              <a:rPr lang="el-GR" dirty="0" smtClean="0">
                <a:solidFill>
                  <a:schemeClr val="tx2"/>
                </a:solidFill>
              </a:rPr>
              <a:t>(ΙΙ</a:t>
            </a:r>
            <a:r>
              <a:rPr lang="el-GR" dirty="0" smtClean="0">
                <a:solidFill>
                  <a:schemeClr val="tx2"/>
                </a:solidFill>
              </a:rPr>
              <a:t>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352928" cy="41044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chemeClr val="tx1"/>
                </a:solidFill>
              </a:rPr>
              <a:t>Κύριες δραστηριότητες –περιγραφή</a:t>
            </a:r>
          </a:p>
          <a:p>
            <a:pPr algn="l">
              <a:defRPr/>
            </a:pPr>
            <a:r>
              <a:rPr lang="el-GR" dirty="0" smtClean="0">
                <a:solidFill>
                  <a:schemeClr val="tx1"/>
                </a:solidFill>
              </a:rPr>
              <a:t>Επικοινωνία </a:t>
            </a:r>
            <a:r>
              <a:rPr lang="el-GR" dirty="0" smtClean="0">
                <a:solidFill>
                  <a:schemeClr val="tx1"/>
                </a:solidFill>
              </a:rPr>
              <a:t>με εταίρους/παρακολούθηση </a:t>
            </a:r>
            <a:r>
              <a:rPr lang="el-GR" dirty="0" err="1" smtClean="0">
                <a:solidFill>
                  <a:schemeClr val="tx1"/>
                </a:solidFill>
              </a:rPr>
              <a:t>επιμορφούμενων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chemeClr val="tx1"/>
                </a:solidFill>
              </a:rPr>
              <a:t>Παρακολούθηση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Προσδοκώμενος αντίκτυπος</a:t>
            </a:r>
          </a:p>
          <a:p>
            <a:pPr algn="l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Διάδοση αποτελεσμάτων</a:t>
            </a:r>
          </a:p>
          <a:p>
            <a:pPr algn="l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el-GR" dirty="0" smtClean="0">
                <a:solidFill>
                  <a:schemeClr val="tx1"/>
                </a:solidFill>
                <a:sym typeface="Wingdings"/>
              </a:rPr>
              <a:t>Διαδικασία αξιολόγησης επίτευξης </a:t>
            </a:r>
            <a:r>
              <a:rPr lang="el-GR" dirty="0" smtClean="0">
                <a:solidFill>
                  <a:schemeClr val="tx1"/>
                </a:solidFill>
                <a:sym typeface="Wingdings"/>
              </a:rPr>
              <a:t>στόχων</a:t>
            </a:r>
            <a:endParaRPr lang="el-GR" dirty="0" smtClean="0">
              <a:solidFill>
                <a:schemeClr val="tx1"/>
              </a:solidFill>
              <a:sym typeface="Wingdings"/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l-GR" b="1" dirty="0" smtClean="0">
                <a:solidFill>
                  <a:schemeClr val="tx1"/>
                </a:solidFill>
                <a:sym typeface="Wingdings"/>
              </a:rPr>
              <a:t>Περίληψη </a:t>
            </a:r>
            <a:r>
              <a:rPr lang="el-GR" b="1" dirty="0" smtClean="0">
                <a:solidFill>
                  <a:schemeClr val="tx1"/>
                </a:solidFill>
                <a:sym typeface="Wingdings"/>
              </a:rPr>
              <a:t>σχεδίου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Ανακεφαλαίωση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352928" cy="44644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l">
              <a:defRPr/>
            </a:pPr>
            <a:r>
              <a:rPr lang="el-GR" dirty="0" smtClean="0">
                <a:solidFill>
                  <a:schemeClr val="tx1"/>
                </a:solidFill>
              </a:rPr>
              <a:t>    </a:t>
            </a:r>
            <a:r>
              <a:rPr lang="en-GB" b="1" dirty="0" smtClean="0">
                <a:solidFill>
                  <a:schemeClr val="tx1"/>
                </a:solidFill>
              </a:rPr>
              <a:t>Erasmus</a:t>
            </a:r>
            <a:r>
              <a:rPr lang="en-GB" b="1" dirty="0" smtClean="0">
                <a:solidFill>
                  <a:schemeClr val="tx1"/>
                </a:solidFill>
              </a:rPr>
              <a:t>+ supports learning mobility of staff that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is framed within a European Development Plan for the sending organisation; 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responds to clearly identified staff development needs; 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is accompanied by appropriate selection, preparation and follow-up measures;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ensures that the learning outcomes of participating staff are properly recognised ;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ensures that the learning outcomes are disseminated and widely used within the organisation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1340768"/>
            <a:ext cx="6801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chemeClr val="accent6"/>
                </a:solidFill>
              </a:rPr>
              <a:t>Ευχαριστώ πολύ για την προσοχή σας!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7" name="6 - Εικόνα" descr="banner_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1988840"/>
            <a:ext cx="3586098" cy="4869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02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65618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ΚΑ1- Ατομική Κινητικότητα για μαθησιακούς σκοπούς 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467544" y="3212976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FC8533-A1E8-41FE-AFFC-07EE090E8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1EFC8533-A1E8-41FE-AFFC-07EE090E8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1974F2-42F1-4B46-806E-D9E17A62C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dgm id="{4B1974F2-42F1-4B46-806E-D9E17A62C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F349E6-703D-4F23-94E3-23409B3B9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60F349E6-703D-4F23-94E3-23409B3B9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10C3B7-0695-498F-A71F-BAFCAAB60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0910C3B7-0695-498F-A71F-BAFCAAB60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DD4CF4-D977-4AB9-89ED-D527D0761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51DD4CF4-D977-4AB9-89ED-D527D0761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11A51B-A675-4D11-869C-CCB148AED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dgm id="{C411A51B-A675-4D11-869C-CCB148AED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65618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Γιατί είναι αναγκαία η </a:t>
            </a:r>
            <a:r>
              <a:rPr lang="el-GR" dirty="0" smtClean="0">
                <a:solidFill>
                  <a:schemeClr val="tx2"/>
                </a:solidFill>
              </a:rPr>
              <a:t>κινητικότητα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0" y="2780928"/>
          <a:ext cx="91440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6BC452-49B5-4AE1-BEAF-88CA707A6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2D6BC452-49B5-4AE1-BEAF-88CA707A6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2D6BC452-49B5-4AE1-BEAF-88CA707A6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554A1E-140E-4B2A-8A7B-895F98A8C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C7554A1E-140E-4B2A-8A7B-895F98A8C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C7554A1E-140E-4B2A-8A7B-895F98A8C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D0C510-A13C-40D6-8829-E4C1B519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D6D0C510-A13C-40D6-8829-E4C1B519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D6D0C510-A13C-40D6-8829-E4C1B5198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4EA596-15C3-44D0-9FB5-25DB6D322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B14EA596-15C3-44D0-9FB5-25DB6D322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B14EA596-15C3-44D0-9FB5-25DB6D322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C6B271-A18D-442C-A4C0-0A6AD9F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E9C6B271-A18D-442C-A4C0-0A6AD9F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E9C6B271-A18D-442C-A4C0-0A6AD9FC1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24A4B2-62E2-47FB-8B7A-FF9366B3A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7024A4B2-62E2-47FB-8B7A-FF9366B3A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7024A4B2-62E2-47FB-8B7A-FF9366B3A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CEB548-6867-4530-97FA-AA0111325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0CCEB548-6867-4530-97FA-AA0111325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0CCEB548-6867-4530-97FA-AA0111325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FDB997-2863-44B1-88B3-4DB08DC82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E2FDB997-2863-44B1-88B3-4DB08DC82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E2FDB997-2863-44B1-88B3-4DB08DC82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C5D760-A760-48CB-AFF5-0DBA56158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8AC5D760-A760-48CB-AFF5-0DBA56158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8AC5D760-A760-48CB-AFF5-0DBA56158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8A426C-A9B5-4FFB-BF40-5EBD303B9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E38A426C-A9B5-4FFB-BF40-5EBD303B9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E38A426C-A9B5-4FFB-BF40-5EBD303B9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65618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              Ποιοτική κινητικότητα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467544" y="3212976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10" name="9 - Εικόνα" descr="schoo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1556792"/>
            <a:ext cx="2019896" cy="1280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94D9B8-BFFD-413F-A5EC-A29F26F5F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5394D9B8-BFFD-413F-A5EC-A29F26F5F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5394D9B8-BFFD-413F-A5EC-A29F26F5F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BDCB1E8-A3C6-4598-A0EE-AFFC20C51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CBDCB1E8-A3C6-4598-A0EE-AFFC20C51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CBDCB1E8-A3C6-4598-A0EE-AFFC20C51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36FB16-A623-49BD-863F-0DF1A8265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1036FB16-A623-49BD-863F-0DF1A8265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1036FB16-A623-49BD-863F-0DF1A8265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CA1D14-BA39-4198-B9DF-558024D83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2CCA1D14-BA39-4198-B9DF-558024D83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2CCA1D14-BA39-4198-B9DF-558024D83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0E5B45-D15F-460B-B302-46DB5F6DC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DC0E5B45-D15F-460B-B302-46DB5F6DC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DC0E5B45-D15F-460B-B302-46DB5F6DC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Χαρακτηριστικά</a:t>
            </a:r>
            <a:r>
              <a:rPr lang="en-US" dirty="0" smtClean="0">
                <a:solidFill>
                  <a:schemeClr val="tx2"/>
                </a:solidFill>
              </a:rPr>
              <a:t> (I)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323528" y="2420888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F92FC4-E710-4777-8DB8-003CD8BFA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5CF92FC4-E710-4777-8DB8-003CD8BFA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3953F3-F253-479D-8377-EA754E9BB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E3953F3-F253-479D-8377-EA754E9BB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A9F6FD-C91E-4A00-AE5F-BF4450961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FDA9F6FD-C91E-4A00-AE5F-BF4450961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31E553-31C6-41B5-B96A-3E7F79BC7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9A31E553-31C6-41B5-B96A-3E7F79BC7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0F2743-9913-4970-8B7E-84C31E0C3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2C0F2743-9913-4970-8B7E-84C31E0C3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EA91E5-3F87-4906-A5FC-2F02043A6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5BEA91E5-3F87-4906-A5FC-2F02043A6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2AD571-9536-4005-AF9A-5F93A6F54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462AD571-9536-4005-AF9A-5F93A6F54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9E4C11-C555-4044-8476-B0D45AE09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8A9E4C11-C555-4044-8476-B0D45AE09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4CCD8B-75B7-4D3A-8C36-F48C8A245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DF4CCD8B-75B7-4D3A-8C36-F48C8A245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1C280-622D-499E-A5D2-E2C99664B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B861C280-622D-499E-A5D2-E2C99664B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1C34CA-F7BB-449A-B206-066BAB514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CD1C34CA-F7BB-449A-B206-066BAB514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008111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Χαρακτηριστικά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</a:rPr>
              <a:t>II)</a:t>
            </a:r>
            <a:endParaRPr lang="el-GR" dirty="0"/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07504" y="2204864"/>
          <a:ext cx="88569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cxnSp>
        <p:nvCxnSpPr>
          <p:cNvPr id="9" name="8 - Ευθύγραμμο βέλος σύνδεσης"/>
          <p:cNvCxnSpPr/>
          <p:nvPr/>
        </p:nvCxnSpPr>
        <p:spPr>
          <a:xfrm flipH="1">
            <a:off x="3707904" y="414908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5292080" y="414908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DF0676-3DDE-437B-86F7-F2BFBA238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FEDF0676-3DDE-437B-86F7-F2BFBA238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FEDF0676-3DDE-437B-86F7-F2BFBA238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C99E9F-F1BD-4805-9D69-99B27068E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6C99E9F-F1BD-4805-9D69-99B27068E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6C99E9F-F1BD-4805-9D69-99B27068E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A508B8-C8A1-468D-8043-48703D21F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A0A508B8-C8A1-468D-8043-48703D21F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A0A508B8-C8A1-468D-8043-48703D21F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159D03-8D37-401C-B309-AC7158ED3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41159D03-8D37-401C-B309-AC7158ED3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41159D03-8D37-401C-B309-AC7158ED3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350B72-2053-43E7-AA7E-6E965B38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9A350B72-2053-43E7-AA7E-6E965B38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9A350B72-2053-43E7-AA7E-6E965B38B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B5F07F-2A5D-4F69-9CFA-64D2C818F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3EB5F07F-2A5D-4F69-9CFA-64D2C818F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3EB5F07F-2A5D-4F69-9CFA-64D2C818F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008111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Ευρωπαϊκό Σχέδιο Ανάπτυξης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467544" y="2564904"/>
          <a:ext cx="835292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8" name="7 - Εικόνα" descr="index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328498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887D68-AC45-477A-BBB9-E64BF9606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88887D68-AC45-477A-BBB9-E64BF9606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BAC0B8-6EB3-4B9A-AE81-978F0C658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6BAC0B8-6EB3-4B9A-AE81-978F0C658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4CEF2C-3453-41BD-9336-887E3BD8D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B44CEF2C-3453-41BD-9336-887E3BD8D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201B07-DCC2-47E6-80F8-29C27A9EA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14201B07-DCC2-47E6-80F8-29C27A9EA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A8EAA4-F6BB-4560-B3DE-056F15A78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4AA8EAA4-F6BB-4560-B3DE-056F15A78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E0FB14-F581-45F4-A9A8-92521EBB6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F3E0FB14-F581-45F4-A9A8-92521EBB6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E-twinning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467544" y="2564904"/>
          <a:ext cx="835292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794FC7-B79B-43EA-B9F8-22AEF59BF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8794FC7-B79B-43EA-B9F8-22AEF59BF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4F38FD-900C-45AC-BA2C-506BA568E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DA4F38FD-900C-45AC-BA2C-506BA568E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B3C240-7185-434E-8A7A-43DBCE6BC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6CB3C240-7185-434E-8A7A-43DBCE6BC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73F8E8-128F-42EA-AB66-80D287C8E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5873F8E8-128F-42EA-AB66-80D287C8E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D14414-98EB-439C-A95D-2268BDC38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70D14414-98EB-439C-A95D-2268BDC38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F68D00-24BE-43B1-A44F-5A6BA6F68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DEF68D00-24BE-43B1-A44F-5A6BA6F68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7726EA-A13B-4EF2-BA3A-5C19D280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D77726EA-A13B-4EF2-BA3A-5C19D280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B10AEA-F947-4705-BD04-48C1B0180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88B10AEA-F947-4705-BD04-48C1B0180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1316C0-4BE9-4209-9D21-EB7B04EEA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081316C0-4BE9-4209-9D21-EB7B04EEA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936103"/>
          </a:xfrm>
        </p:spPr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Κατηγορίες δαπανών</a:t>
            </a:r>
            <a:endParaRPr lang="el-GR" dirty="0">
              <a:solidFill>
                <a:schemeClr val="tx2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467544" y="2348880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A6A58C-2B58-4279-865C-A785AC24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6A6A58C-2B58-4279-865C-A785AC246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D7990F-33E3-4916-994D-5DD0DF230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ADD7990F-33E3-4916-994D-5DD0DF230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31D088-E9CE-48D7-86B2-93EA538C8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3531D088-E9CE-48D7-86B2-93EA538C8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A6A7E6-5AE7-4CEB-AB5F-6B8BF376A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90A6A7E6-5AE7-4CEB-AB5F-6B8BF376A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1A24BD-E4EA-47EB-8C9A-71ABAA1F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E41A24BD-E4EA-47EB-8C9A-71ABAA1F1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A51B63-405A-4C58-BFD6-BB4CE8C65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19A51B63-405A-4C58-BFD6-BB4CE8C65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504</Words>
  <Application>Microsoft Office PowerPoint</Application>
  <PresentationFormat>Προβολή στην οθόνη (4:3)</PresentationFormat>
  <Paragraphs>102</Paragraphs>
  <Slides>14</Slides>
  <Notes>13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ΚΑ1- Ατομική Κινητικότητα για μαθησιακούς σκοπούς </vt:lpstr>
      <vt:lpstr>ΚΑ1- Ατομική Κινητικότητα για μαθησιακούς σκοπούς </vt:lpstr>
      <vt:lpstr>Γιατί είναι αναγκαία η κινητικότητα;</vt:lpstr>
      <vt:lpstr>              Ποιοτική κινητικότητα</vt:lpstr>
      <vt:lpstr>Χαρακτηριστικά (I)</vt:lpstr>
      <vt:lpstr>Χαρακτηριστικά (II)</vt:lpstr>
      <vt:lpstr>Ευρωπαϊκό Σχέδιο Ανάπτυξης</vt:lpstr>
      <vt:lpstr>E-twinning</vt:lpstr>
      <vt:lpstr>Κατηγορίες δαπανών</vt:lpstr>
      <vt:lpstr>Διαφάνεια 10</vt:lpstr>
      <vt:lpstr>Άξονες αίτησης (Ι)</vt:lpstr>
      <vt:lpstr>Άξονες αίτησης (ΙΙ)</vt:lpstr>
      <vt:lpstr>Ανακεφαλαίωση</vt:lpstr>
      <vt:lpstr>Διαφάνεια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maragos dimitris</cp:lastModifiedBy>
  <cp:revision>53</cp:revision>
  <dcterms:created xsi:type="dcterms:W3CDTF">2013-11-21T12:12:21Z</dcterms:created>
  <dcterms:modified xsi:type="dcterms:W3CDTF">2013-12-17T10:44:28Z</dcterms:modified>
</cp:coreProperties>
</file>