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2" r:id="rId3"/>
    <p:sldId id="261" r:id="rId4"/>
    <p:sldId id="306" r:id="rId5"/>
    <p:sldId id="311" r:id="rId6"/>
    <p:sldId id="314" r:id="rId7"/>
    <p:sldId id="313" r:id="rId8"/>
    <p:sldId id="260" r:id="rId9"/>
    <p:sldId id="279" r:id="rId10"/>
    <p:sldId id="31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078BD-6545-42CE-B2CD-E4BAAFAA8A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7D8D37-1E75-4EA6-AF6E-C10B5387DDD7}">
      <dgm:prSet phldrT="[Κείμενο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i="1" u="sng" dirty="0" smtClean="0">
              <a:solidFill>
                <a:srgbClr val="002060"/>
              </a:solidFill>
            </a:rPr>
            <a:t>Μακροχρόνιες δραστηριότητες</a:t>
          </a:r>
          <a:endParaRPr lang="el-GR" sz="2000" i="1" dirty="0" smtClean="0"/>
        </a:p>
        <a:p>
          <a:r>
            <a:rPr lang="el-GR" sz="2000" dirty="0" smtClean="0"/>
            <a:t>61 ημέρες-12 μήνες</a:t>
          </a:r>
          <a:endParaRPr lang="en-US" sz="2000" dirty="0"/>
        </a:p>
      </dgm:t>
    </dgm:pt>
    <dgm:pt modelId="{D2A2E419-94BD-42AF-9B3D-B9968E21ECD5}" type="parTrans" cxnId="{2304F8D6-509A-4C05-9330-341916E0257A}">
      <dgm:prSet/>
      <dgm:spPr/>
      <dgm:t>
        <a:bodyPr/>
        <a:lstStyle/>
        <a:p>
          <a:endParaRPr lang="en-US" sz="2000"/>
        </a:p>
      </dgm:t>
    </dgm:pt>
    <dgm:pt modelId="{708FA098-86F5-484C-8AA4-F9ABC1F842D3}" type="sibTrans" cxnId="{2304F8D6-509A-4C05-9330-341916E0257A}">
      <dgm:prSet/>
      <dgm:spPr/>
      <dgm:t>
        <a:bodyPr/>
        <a:lstStyle/>
        <a:p>
          <a:endParaRPr lang="en-US" sz="2000"/>
        </a:p>
      </dgm:t>
    </dgm:pt>
    <dgm:pt modelId="{4AF16E34-63C3-4F22-AF39-711F07FC6353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Διδασκαλία προσωπικού, κατάρτιση προσωπικού</a:t>
          </a:r>
          <a:endParaRPr lang="en-US" sz="2000" dirty="0"/>
        </a:p>
      </dgm:t>
    </dgm:pt>
    <dgm:pt modelId="{5544FA4B-B9C5-4BAD-844A-2ACD89E55ED2}" type="parTrans" cxnId="{EAA8FF65-21AB-4858-B151-FE30B94AEBEF}">
      <dgm:prSet/>
      <dgm:spPr/>
      <dgm:t>
        <a:bodyPr/>
        <a:lstStyle/>
        <a:p>
          <a:endParaRPr lang="en-US" sz="2000"/>
        </a:p>
      </dgm:t>
    </dgm:pt>
    <dgm:pt modelId="{00D9F896-E91A-4A9D-96CF-F3B16EF5C963}" type="sibTrans" cxnId="{EAA8FF65-21AB-4858-B151-FE30B94AEBEF}">
      <dgm:prSet/>
      <dgm:spPr/>
      <dgm:t>
        <a:bodyPr/>
        <a:lstStyle/>
        <a:p>
          <a:endParaRPr lang="en-US" sz="2000"/>
        </a:p>
      </dgm:t>
    </dgm:pt>
    <dgm:pt modelId="{79A58077-0D11-4C2D-A6BF-B5AA869FB239}">
      <dgm:prSet phldrT="[Κείμενο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i="1" u="sng" dirty="0" smtClean="0">
              <a:solidFill>
                <a:srgbClr val="002060"/>
              </a:solidFill>
            </a:rPr>
            <a:t>Βραχυχρόνιες δραστηριότητες</a:t>
          </a:r>
          <a:endParaRPr lang="el-GR" sz="2000" i="1" dirty="0" smtClean="0"/>
        </a:p>
        <a:p>
          <a:r>
            <a:rPr lang="el-GR" sz="2000" dirty="0" smtClean="0"/>
            <a:t>5 ημέρες-60 ημέρες</a:t>
          </a:r>
          <a:endParaRPr lang="en-US" sz="2000" dirty="0"/>
        </a:p>
      </dgm:t>
    </dgm:pt>
    <dgm:pt modelId="{9E1F8112-21B2-4685-979A-A26AB9D92E97}" type="parTrans" cxnId="{98E1D9A1-5B4F-43BB-9E12-D66E29DB6717}">
      <dgm:prSet/>
      <dgm:spPr/>
      <dgm:t>
        <a:bodyPr/>
        <a:lstStyle/>
        <a:p>
          <a:endParaRPr lang="en-US" sz="2000"/>
        </a:p>
      </dgm:t>
    </dgm:pt>
    <dgm:pt modelId="{8F890EB6-E86A-4726-AA37-C20A1DDE4147}" type="sibTrans" cxnId="{98E1D9A1-5B4F-43BB-9E12-D66E29DB6717}">
      <dgm:prSet/>
      <dgm:spPr/>
      <dgm:t>
        <a:bodyPr/>
        <a:lstStyle/>
        <a:p>
          <a:endParaRPr lang="en-US" sz="2000"/>
        </a:p>
      </dgm:t>
    </dgm:pt>
    <dgm:pt modelId="{FEACCBFB-1E70-4148-B200-A0A0951C032D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Joint staff training events</a:t>
          </a:r>
          <a:endParaRPr lang="en-US" sz="1800" dirty="0"/>
        </a:p>
      </dgm:t>
    </dgm:pt>
    <dgm:pt modelId="{21466959-92D2-46D7-861C-ABD1998C7F19}" type="parTrans" cxnId="{8EB53DBE-6C6C-4858-B8EB-64839CDADF93}">
      <dgm:prSet/>
      <dgm:spPr/>
      <dgm:t>
        <a:bodyPr/>
        <a:lstStyle/>
        <a:p>
          <a:endParaRPr lang="en-US" sz="2000"/>
        </a:p>
      </dgm:t>
    </dgm:pt>
    <dgm:pt modelId="{F47E995F-28AD-4C2A-ABD3-7CB62BD1CF38}" type="sibTrans" cxnId="{8EB53DBE-6C6C-4858-B8EB-64839CDADF93}">
      <dgm:prSet/>
      <dgm:spPr/>
      <dgm:t>
        <a:bodyPr/>
        <a:lstStyle/>
        <a:p>
          <a:endParaRPr lang="en-US" sz="2000"/>
        </a:p>
      </dgm:t>
    </dgm:pt>
    <dgm:pt modelId="{F4A4C517-93D4-4642-AA79-24259C59FD2D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Blended mobility</a:t>
          </a:r>
          <a:endParaRPr lang="en-US" sz="1800" dirty="0"/>
        </a:p>
      </dgm:t>
    </dgm:pt>
    <dgm:pt modelId="{98EBE98B-7115-4874-A2CD-A447120FCF69}" type="parTrans" cxnId="{40B86EE2-B9C8-4F12-9DF6-6E79AB226283}">
      <dgm:prSet/>
      <dgm:spPr/>
      <dgm:t>
        <a:bodyPr/>
        <a:lstStyle/>
        <a:p>
          <a:endParaRPr lang="en-US" sz="2000"/>
        </a:p>
      </dgm:t>
    </dgm:pt>
    <dgm:pt modelId="{3CDCEC4C-C593-4716-BE95-9A043117CF50}" type="sibTrans" cxnId="{40B86EE2-B9C8-4F12-9DF6-6E79AB226283}">
      <dgm:prSet/>
      <dgm:spPr/>
      <dgm:t>
        <a:bodyPr/>
        <a:lstStyle/>
        <a:p>
          <a:endParaRPr lang="en-US" sz="2000"/>
        </a:p>
      </dgm:t>
    </dgm:pt>
    <dgm:pt modelId="{75FDB72D-6645-4FCA-8886-9904B2B678DC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Κινητικότητα </a:t>
          </a:r>
          <a:r>
            <a:rPr lang="en-GB" sz="2000" dirty="0" smtClean="0"/>
            <a:t>youth workers</a:t>
          </a:r>
          <a:endParaRPr lang="en-US" sz="2000" dirty="0"/>
        </a:p>
      </dgm:t>
    </dgm:pt>
    <dgm:pt modelId="{FD0A9907-9F2C-4AAA-9747-527AFA9182B5}" type="parTrans" cxnId="{E726A2FF-482A-4D81-B17D-9310533755EB}">
      <dgm:prSet/>
      <dgm:spPr/>
      <dgm:t>
        <a:bodyPr/>
        <a:lstStyle/>
        <a:p>
          <a:endParaRPr lang="en-US"/>
        </a:p>
      </dgm:t>
    </dgm:pt>
    <dgm:pt modelId="{9A58BA2B-B7C3-410D-AECC-61E61BEF89FA}" type="sibTrans" cxnId="{E726A2FF-482A-4D81-B17D-9310533755EB}">
      <dgm:prSet/>
      <dgm:spPr/>
      <dgm:t>
        <a:bodyPr/>
        <a:lstStyle/>
        <a:p>
          <a:endParaRPr lang="en-US"/>
        </a:p>
      </dgm:t>
    </dgm:pt>
    <dgm:pt modelId="{3A356DA0-AFBA-4B9A-AEB2-70A83E82F8C5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 smtClean="0"/>
            <a:t>Μαθητική κινητικότητα</a:t>
          </a:r>
          <a:endParaRPr lang="en-US" sz="2000" dirty="0"/>
        </a:p>
      </dgm:t>
    </dgm:pt>
    <dgm:pt modelId="{4AF9CDB8-0B21-43AA-BA84-BB51F2196CC4}" type="parTrans" cxnId="{BD47F113-7D79-46F4-BC6C-CE2C35D80C67}">
      <dgm:prSet/>
      <dgm:spPr/>
      <dgm:t>
        <a:bodyPr/>
        <a:lstStyle/>
        <a:p>
          <a:endParaRPr lang="en-US"/>
        </a:p>
      </dgm:t>
    </dgm:pt>
    <dgm:pt modelId="{8B4D640C-9CD3-4D10-977C-D8FEC924666C}" type="sibTrans" cxnId="{BD47F113-7D79-46F4-BC6C-CE2C35D80C67}">
      <dgm:prSet/>
      <dgm:spPr/>
      <dgm:t>
        <a:bodyPr/>
        <a:lstStyle/>
        <a:p>
          <a:endParaRPr lang="en-US"/>
        </a:p>
      </dgm:t>
    </dgm:pt>
    <dgm:pt modelId="{BCA1A2FA-8A98-4FFC-9E21-7ADDAD58F0E5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Joint project activities by groups of school pupils</a:t>
          </a:r>
          <a:endParaRPr lang="en-US" sz="1800" dirty="0"/>
        </a:p>
      </dgm:t>
    </dgm:pt>
    <dgm:pt modelId="{67CD3E61-A3D5-4369-A9DD-5CFA380DA3C4}" type="parTrans" cxnId="{A0AA0208-563C-4CCC-B27D-AA2E337011D4}">
      <dgm:prSet/>
      <dgm:spPr/>
      <dgm:t>
        <a:bodyPr/>
        <a:lstStyle/>
        <a:p>
          <a:endParaRPr lang="en-US"/>
        </a:p>
      </dgm:t>
    </dgm:pt>
    <dgm:pt modelId="{9A804850-8670-4FCB-BBFE-C191E4217A78}" type="sibTrans" cxnId="{A0AA0208-563C-4CCC-B27D-AA2E337011D4}">
      <dgm:prSet/>
      <dgm:spPr/>
      <dgm:t>
        <a:bodyPr/>
        <a:lstStyle/>
        <a:p>
          <a:endParaRPr lang="en-US"/>
        </a:p>
      </dgm:t>
    </dgm:pt>
    <dgm:pt modelId="{0B01D93F-F1C7-49DF-BF87-8A8D0F8149A3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sz="1800" dirty="0" smtClean="0"/>
            <a:t>Intensive Programmes for learners</a:t>
          </a:r>
          <a:endParaRPr lang="en-US" sz="1800" dirty="0"/>
        </a:p>
      </dgm:t>
    </dgm:pt>
    <dgm:pt modelId="{F24DBEB7-AF81-4108-903F-51D108B9096E}" type="parTrans" cxnId="{F97FD2D4-D9C0-4C5B-B15B-B9D85F437235}">
      <dgm:prSet/>
      <dgm:spPr/>
      <dgm:t>
        <a:bodyPr/>
        <a:lstStyle/>
        <a:p>
          <a:endParaRPr lang="en-US"/>
        </a:p>
      </dgm:t>
    </dgm:pt>
    <dgm:pt modelId="{A6B2BFCE-A5B2-4CA3-9F2A-4083F52D8889}" type="sibTrans" cxnId="{F97FD2D4-D9C0-4C5B-B15B-B9D85F437235}">
      <dgm:prSet/>
      <dgm:spPr/>
      <dgm:t>
        <a:bodyPr/>
        <a:lstStyle/>
        <a:p>
          <a:endParaRPr lang="en-US"/>
        </a:p>
      </dgm:t>
    </dgm:pt>
    <dgm:pt modelId="{C3A36F94-7EC8-4774-B3B1-8B975779E2A9}" type="pres">
      <dgm:prSet presAssocID="{DF4078BD-6545-42CE-B2CD-E4BAAFAA8A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6CF93D-49C4-4B22-9ABD-EA29ABAA226F}" type="pres">
      <dgm:prSet presAssocID="{D47D8D37-1E75-4EA6-AF6E-C10B5387DDD7}" presName="linNode" presStyleCnt="0"/>
      <dgm:spPr/>
    </dgm:pt>
    <dgm:pt modelId="{D11E85F5-4DE3-431C-80D7-2BB0D9707905}" type="pres">
      <dgm:prSet presAssocID="{D47D8D37-1E75-4EA6-AF6E-C10B5387DDD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D07B4-9F61-489F-BE8E-464331C31528}" type="pres">
      <dgm:prSet presAssocID="{D47D8D37-1E75-4EA6-AF6E-C10B5387DDD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CA775-E2AC-44A0-B226-9AD03114FD12}" type="pres">
      <dgm:prSet presAssocID="{708FA098-86F5-484C-8AA4-F9ABC1F842D3}" presName="spacing" presStyleCnt="0"/>
      <dgm:spPr/>
    </dgm:pt>
    <dgm:pt modelId="{368AE3B6-ACA0-4A84-94C9-25EDB147B693}" type="pres">
      <dgm:prSet presAssocID="{79A58077-0D11-4C2D-A6BF-B5AA869FB239}" presName="linNode" presStyleCnt="0"/>
      <dgm:spPr/>
    </dgm:pt>
    <dgm:pt modelId="{C1124C69-5D36-4F9F-AB3F-2600C97B3DEE}" type="pres">
      <dgm:prSet presAssocID="{79A58077-0D11-4C2D-A6BF-B5AA869FB23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E8AA9-E0D1-48D8-B897-31713AD7E58D}" type="pres">
      <dgm:prSet presAssocID="{79A58077-0D11-4C2D-A6BF-B5AA869FB23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26779-8DAA-40F4-B77C-5386736CF423}" type="presOf" srcId="{3A356DA0-AFBA-4B9A-AEB2-70A83E82F8C5}" destId="{A98D07B4-9F61-489F-BE8E-464331C31528}" srcOrd="0" destOrd="2" presId="urn:microsoft.com/office/officeart/2005/8/layout/vList6"/>
    <dgm:cxn modelId="{EAA8FF65-21AB-4858-B151-FE30B94AEBEF}" srcId="{D47D8D37-1E75-4EA6-AF6E-C10B5387DDD7}" destId="{4AF16E34-63C3-4F22-AF39-711F07FC6353}" srcOrd="0" destOrd="0" parTransId="{5544FA4B-B9C5-4BAD-844A-2ACD89E55ED2}" sibTransId="{00D9F896-E91A-4A9D-96CF-F3B16EF5C963}"/>
    <dgm:cxn modelId="{945FDFD1-5C1D-480E-B283-DAFF8A305F2A}" type="presOf" srcId="{BCA1A2FA-8A98-4FFC-9E21-7ADDAD58F0E5}" destId="{023E8AA9-E0D1-48D8-B897-31713AD7E58D}" srcOrd="0" destOrd="2" presId="urn:microsoft.com/office/officeart/2005/8/layout/vList6"/>
    <dgm:cxn modelId="{43088152-780A-4785-882C-FDFC1992083D}" type="presOf" srcId="{4AF16E34-63C3-4F22-AF39-711F07FC6353}" destId="{A98D07B4-9F61-489F-BE8E-464331C31528}" srcOrd="0" destOrd="0" presId="urn:microsoft.com/office/officeart/2005/8/layout/vList6"/>
    <dgm:cxn modelId="{A60C7EEA-609E-4440-8F63-99D05C14C5AC}" type="presOf" srcId="{DF4078BD-6545-42CE-B2CD-E4BAAFAA8A20}" destId="{C3A36F94-7EC8-4774-B3B1-8B975779E2A9}" srcOrd="0" destOrd="0" presId="urn:microsoft.com/office/officeart/2005/8/layout/vList6"/>
    <dgm:cxn modelId="{80E80049-B26B-4767-B82D-4C2924DD38E9}" type="presOf" srcId="{D47D8D37-1E75-4EA6-AF6E-C10B5387DDD7}" destId="{D11E85F5-4DE3-431C-80D7-2BB0D9707905}" srcOrd="0" destOrd="0" presId="urn:microsoft.com/office/officeart/2005/8/layout/vList6"/>
    <dgm:cxn modelId="{E726A2FF-482A-4D81-B17D-9310533755EB}" srcId="{D47D8D37-1E75-4EA6-AF6E-C10B5387DDD7}" destId="{75FDB72D-6645-4FCA-8886-9904B2B678DC}" srcOrd="1" destOrd="0" parTransId="{FD0A9907-9F2C-4AAA-9747-527AFA9182B5}" sibTransId="{9A58BA2B-B7C3-410D-AECC-61E61BEF89FA}"/>
    <dgm:cxn modelId="{2304F8D6-509A-4C05-9330-341916E0257A}" srcId="{DF4078BD-6545-42CE-B2CD-E4BAAFAA8A20}" destId="{D47D8D37-1E75-4EA6-AF6E-C10B5387DDD7}" srcOrd="0" destOrd="0" parTransId="{D2A2E419-94BD-42AF-9B3D-B9968E21ECD5}" sibTransId="{708FA098-86F5-484C-8AA4-F9ABC1F842D3}"/>
    <dgm:cxn modelId="{40B86EE2-B9C8-4F12-9DF6-6E79AB226283}" srcId="{79A58077-0D11-4C2D-A6BF-B5AA869FB239}" destId="{F4A4C517-93D4-4642-AA79-24259C59FD2D}" srcOrd="1" destOrd="0" parTransId="{98EBE98B-7115-4874-A2CD-A447120FCF69}" sibTransId="{3CDCEC4C-C593-4716-BE95-9A043117CF50}"/>
    <dgm:cxn modelId="{07A2FFAB-E492-4692-9F44-908CDA41B465}" type="presOf" srcId="{FEACCBFB-1E70-4148-B200-A0A0951C032D}" destId="{023E8AA9-E0D1-48D8-B897-31713AD7E58D}" srcOrd="0" destOrd="0" presId="urn:microsoft.com/office/officeart/2005/8/layout/vList6"/>
    <dgm:cxn modelId="{C69AD936-5241-4252-9FDE-DB061E8A7AB7}" type="presOf" srcId="{F4A4C517-93D4-4642-AA79-24259C59FD2D}" destId="{023E8AA9-E0D1-48D8-B897-31713AD7E58D}" srcOrd="0" destOrd="1" presId="urn:microsoft.com/office/officeart/2005/8/layout/vList6"/>
    <dgm:cxn modelId="{C8CBB2D2-671C-4576-96C3-FF4F3EA02589}" type="presOf" srcId="{79A58077-0D11-4C2D-A6BF-B5AA869FB239}" destId="{C1124C69-5D36-4F9F-AB3F-2600C97B3DEE}" srcOrd="0" destOrd="0" presId="urn:microsoft.com/office/officeart/2005/8/layout/vList6"/>
    <dgm:cxn modelId="{F97FD2D4-D9C0-4C5B-B15B-B9D85F437235}" srcId="{79A58077-0D11-4C2D-A6BF-B5AA869FB239}" destId="{0B01D93F-F1C7-49DF-BF87-8A8D0F8149A3}" srcOrd="3" destOrd="0" parTransId="{F24DBEB7-AF81-4108-903F-51D108B9096E}" sibTransId="{A6B2BFCE-A5B2-4CA3-9F2A-4083F52D8889}"/>
    <dgm:cxn modelId="{A9114CF5-997D-4719-9145-AE33B2BC2E0A}" type="presOf" srcId="{75FDB72D-6645-4FCA-8886-9904B2B678DC}" destId="{A98D07B4-9F61-489F-BE8E-464331C31528}" srcOrd="0" destOrd="1" presId="urn:microsoft.com/office/officeart/2005/8/layout/vList6"/>
    <dgm:cxn modelId="{8EB53DBE-6C6C-4858-B8EB-64839CDADF93}" srcId="{79A58077-0D11-4C2D-A6BF-B5AA869FB239}" destId="{FEACCBFB-1E70-4148-B200-A0A0951C032D}" srcOrd="0" destOrd="0" parTransId="{21466959-92D2-46D7-861C-ABD1998C7F19}" sibTransId="{F47E995F-28AD-4C2A-ABD3-7CB62BD1CF38}"/>
    <dgm:cxn modelId="{98E1D9A1-5B4F-43BB-9E12-D66E29DB6717}" srcId="{DF4078BD-6545-42CE-B2CD-E4BAAFAA8A20}" destId="{79A58077-0D11-4C2D-A6BF-B5AA869FB239}" srcOrd="1" destOrd="0" parTransId="{9E1F8112-21B2-4685-979A-A26AB9D92E97}" sibTransId="{8F890EB6-E86A-4726-AA37-C20A1DDE4147}"/>
    <dgm:cxn modelId="{BD47F113-7D79-46F4-BC6C-CE2C35D80C67}" srcId="{D47D8D37-1E75-4EA6-AF6E-C10B5387DDD7}" destId="{3A356DA0-AFBA-4B9A-AEB2-70A83E82F8C5}" srcOrd="2" destOrd="0" parTransId="{4AF9CDB8-0B21-43AA-BA84-BB51F2196CC4}" sibTransId="{8B4D640C-9CD3-4D10-977C-D8FEC924666C}"/>
    <dgm:cxn modelId="{A0AA0208-563C-4CCC-B27D-AA2E337011D4}" srcId="{79A58077-0D11-4C2D-A6BF-B5AA869FB239}" destId="{BCA1A2FA-8A98-4FFC-9E21-7ADDAD58F0E5}" srcOrd="2" destOrd="0" parTransId="{67CD3E61-A3D5-4369-A9DD-5CFA380DA3C4}" sibTransId="{9A804850-8670-4FCB-BBFE-C191E4217A78}"/>
    <dgm:cxn modelId="{6B741FB6-FEF6-42B5-8DDA-B0021133A900}" type="presOf" srcId="{0B01D93F-F1C7-49DF-BF87-8A8D0F8149A3}" destId="{023E8AA9-E0D1-48D8-B897-31713AD7E58D}" srcOrd="0" destOrd="3" presId="urn:microsoft.com/office/officeart/2005/8/layout/vList6"/>
    <dgm:cxn modelId="{4A2F517A-3D60-4921-89CB-4682CB073546}" type="presParOf" srcId="{C3A36F94-7EC8-4774-B3B1-8B975779E2A9}" destId="{B96CF93D-49C4-4B22-9ABD-EA29ABAA226F}" srcOrd="0" destOrd="0" presId="urn:microsoft.com/office/officeart/2005/8/layout/vList6"/>
    <dgm:cxn modelId="{334EC36B-50E5-41DA-9AA0-CC496895F437}" type="presParOf" srcId="{B96CF93D-49C4-4B22-9ABD-EA29ABAA226F}" destId="{D11E85F5-4DE3-431C-80D7-2BB0D9707905}" srcOrd="0" destOrd="0" presId="urn:microsoft.com/office/officeart/2005/8/layout/vList6"/>
    <dgm:cxn modelId="{8FAD9E06-CD7B-4711-B75A-F7CBF20D67D8}" type="presParOf" srcId="{B96CF93D-49C4-4B22-9ABD-EA29ABAA226F}" destId="{A98D07B4-9F61-489F-BE8E-464331C31528}" srcOrd="1" destOrd="0" presId="urn:microsoft.com/office/officeart/2005/8/layout/vList6"/>
    <dgm:cxn modelId="{4A79D5B0-057D-4EA6-A095-0DB336D7B274}" type="presParOf" srcId="{C3A36F94-7EC8-4774-B3B1-8B975779E2A9}" destId="{3B9CA775-E2AC-44A0-B226-9AD03114FD12}" srcOrd="1" destOrd="0" presId="urn:microsoft.com/office/officeart/2005/8/layout/vList6"/>
    <dgm:cxn modelId="{AB48592C-51EA-4430-A14E-150146D11A60}" type="presParOf" srcId="{C3A36F94-7EC8-4774-B3B1-8B975779E2A9}" destId="{368AE3B6-ACA0-4A84-94C9-25EDB147B693}" srcOrd="2" destOrd="0" presId="urn:microsoft.com/office/officeart/2005/8/layout/vList6"/>
    <dgm:cxn modelId="{B10D00CA-BD9C-4899-A61B-7EE1EB6FA275}" type="presParOf" srcId="{368AE3B6-ACA0-4A84-94C9-25EDB147B693}" destId="{C1124C69-5D36-4F9F-AB3F-2600C97B3DEE}" srcOrd="0" destOrd="0" presId="urn:microsoft.com/office/officeart/2005/8/layout/vList6"/>
    <dgm:cxn modelId="{D6F14CEB-635F-4D78-A2E8-1BD2D29DB39D}" type="presParOf" srcId="{368AE3B6-ACA0-4A84-94C9-25EDB147B693}" destId="{023E8AA9-E0D1-48D8-B897-31713AD7E5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8FD5B-8468-4961-9FA5-854AB50D08FF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F374FD-0B0E-4970-89E1-FDC211DB194C}">
      <dgm:prSet phldrT="[Κείμενο]" custT="1"/>
      <dgm:spPr/>
      <dgm:t>
        <a:bodyPr/>
        <a:lstStyle/>
        <a:p>
          <a:r>
            <a:rPr lang="el-GR" sz="1800" dirty="0" smtClean="0"/>
            <a:t>Φορείς ΕΕΚ</a:t>
          </a:r>
          <a:endParaRPr lang="en-US" sz="1800" dirty="0"/>
        </a:p>
      </dgm:t>
    </dgm:pt>
    <dgm:pt modelId="{3EC2E875-8B9D-4472-9971-F56F8EFEB695}" type="parTrans" cxnId="{2068658F-7712-46B7-9C83-03AFE96A5930}">
      <dgm:prSet/>
      <dgm:spPr/>
      <dgm:t>
        <a:bodyPr/>
        <a:lstStyle/>
        <a:p>
          <a:endParaRPr lang="en-US" sz="1800"/>
        </a:p>
      </dgm:t>
    </dgm:pt>
    <dgm:pt modelId="{22FC5396-57AC-45D9-8905-21FD3952B657}" type="sibTrans" cxnId="{2068658F-7712-46B7-9C83-03AFE96A5930}">
      <dgm:prSet/>
      <dgm:spPr/>
      <dgm:t>
        <a:bodyPr/>
        <a:lstStyle/>
        <a:p>
          <a:endParaRPr lang="en-US" sz="1800"/>
        </a:p>
      </dgm:t>
    </dgm:pt>
    <dgm:pt modelId="{BD7F173C-7A76-440B-AE56-5FBD65383A3E}">
      <dgm:prSet phldrT="[Κείμενο]" custT="1"/>
      <dgm:spPr/>
      <dgm:t>
        <a:bodyPr/>
        <a:lstStyle/>
        <a:p>
          <a:r>
            <a:rPr lang="el-GR" sz="1800" dirty="0" smtClean="0"/>
            <a:t>ΕΡΕΥΝΗΤΙΚΟ ΙΝΣΤΙΤΟΥΤΟ</a:t>
          </a:r>
          <a:endParaRPr lang="en-US" sz="1800" dirty="0"/>
        </a:p>
      </dgm:t>
    </dgm:pt>
    <dgm:pt modelId="{AF3FB580-BE58-438E-95B1-FBA2B726F438}" type="parTrans" cxnId="{6E7FE977-3472-4D5D-B6F0-0D6E4A47F594}">
      <dgm:prSet/>
      <dgm:spPr/>
      <dgm:t>
        <a:bodyPr/>
        <a:lstStyle/>
        <a:p>
          <a:endParaRPr lang="en-US" sz="1800"/>
        </a:p>
      </dgm:t>
    </dgm:pt>
    <dgm:pt modelId="{E9F10A30-08B7-407D-8023-79BDEBF2F92B}" type="sibTrans" cxnId="{6E7FE977-3472-4D5D-B6F0-0D6E4A47F594}">
      <dgm:prSet/>
      <dgm:spPr/>
      <dgm:t>
        <a:bodyPr/>
        <a:lstStyle/>
        <a:p>
          <a:endParaRPr lang="en-US" sz="1800"/>
        </a:p>
      </dgm:t>
    </dgm:pt>
    <dgm:pt modelId="{1C068FA7-C682-4060-8A74-4C1B3EDF1609}">
      <dgm:prSet phldrT="[Κείμενο]" custT="1"/>
      <dgm:spPr/>
      <dgm:t>
        <a:bodyPr/>
        <a:lstStyle/>
        <a:p>
          <a:r>
            <a:rPr lang="el-GR" sz="1800" dirty="0" smtClean="0"/>
            <a:t>ΣΥΛΛΟΓΟΣ</a:t>
          </a:r>
        </a:p>
        <a:p>
          <a:r>
            <a:rPr lang="el-GR" sz="1800" dirty="0" smtClean="0"/>
            <a:t>ΣΩΜΑΤΕΙΟ</a:t>
          </a:r>
          <a:endParaRPr lang="en-US" sz="1800" dirty="0"/>
        </a:p>
      </dgm:t>
    </dgm:pt>
    <dgm:pt modelId="{AA22DC03-E5A7-4B34-92AC-D0B9EBA18BC1}" type="parTrans" cxnId="{B60FAFD3-FC04-446E-A634-2499079DFBD9}">
      <dgm:prSet/>
      <dgm:spPr/>
      <dgm:t>
        <a:bodyPr/>
        <a:lstStyle/>
        <a:p>
          <a:endParaRPr lang="en-US" sz="1800"/>
        </a:p>
      </dgm:t>
    </dgm:pt>
    <dgm:pt modelId="{538B7B1E-0B92-4031-8152-E42CDC97F132}" type="sibTrans" cxnId="{B60FAFD3-FC04-446E-A634-2499079DFBD9}">
      <dgm:prSet/>
      <dgm:spPr/>
      <dgm:t>
        <a:bodyPr/>
        <a:lstStyle/>
        <a:p>
          <a:endParaRPr lang="en-US" sz="1800"/>
        </a:p>
      </dgm:t>
    </dgm:pt>
    <dgm:pt modelId="{4491C87D-7E20-4FE0-A22C-68F8969FC80B}">
      <dgm:prSet phldrT="[Κείμενο]" custT="1"/>
      <dgm:spPr/>
      <dgm:t>
        <a:bodyPr/>
        <a:lstStyle/>
        <a:p>
          <a:r>
            <a:rPr lang="el-GR" sz="1800" dirty="0" smtClean="0"/>
            <a:t>ΕΠΙΜΕΛΗΤΗΡΙΟ</a:t>
          </a:r>
          <a:endParaRPr lang="en-US" sz="1800" dirty="0"/>
        </a:p>
      </dgm:t>
    </dgm:pt>
    <dgm:pt modelId="{604C6288-053D-47FC-A0CC-86FF3D713B68}" type="parTrans" cxnId="{A10B6F1C-A888-4974-97B8-1ED9B0F2A449}">
      <dgm:prSet/>
      <dgm:spPr/>
      <dgm:t>
        <a:bodyPr/>
        <a:lstStyle/>
        <a:p>
          <a:endParaRPr lang="en-US" sz="1800"/>
        </a:p>
      </dgm:t>
    </dgm:pt>
    <dgm:pt modelId="{17822E71-D56C-47FC-8747-E991F3B22190}" type="sibTrans" cxnId="{A10B6F1C-A888-4974-97B8-1ED9B0F2A449}">
      <dgm:prSet/>
      <dgm:spPr/>
      <dgm:t>
        <a:bodyPr/>
        <a:lstStyle/>
        <a:p>
          <a:endParaRPr lang="en-US" sz="1800"/>
        </a:p>
      </dgm:t>
    </dgm:pt>
    <dgm:pt modelId="{61DC18BD-DBB6-429F-8343-AABDA8307462}">
      <dgm:prSet phldrT="[Κείμενο]" custT="1"/>
      <dgm:spPr/>
      <dgm:t>
        <a:bodyPr/>
        <a:lstStyle/>
        <a:p>
          <a:r>
            <a:rPr lang="el-GR" sz="1800" dirty="0" smtClean="0"/>
            <a:t>ΑΕΙ-ΤΕΙ</a:t>
          </a:r>
          <a:endParaRPr lang="en-US" sz="1800" dirty="0"/>
        </a:p>
      </dgm:t>
    </dgm:pt>
    <dgm:pt modelId="{FA788276-A195-40C9-8732-297434392475}" type="parTrans" cxnId="{4CD9B7C9-1C81-4219-9467-BE21C100A9D3}">
      <dgm:prSet/>
      <dgm:spPr/>
      <dgm:t>
        <a:bodyPr/>
        <a:lstStyle/>
        <a:p>
          <a:endParaRPr lang="en-US" sz="1800"/>
        </a:p>
      </dgm:t>
    </dgm:pt>
    <dgm:pt modelId="{FAD38B28-17EF-412C-801B-64897BBC13CC}" type="sibTrans" cxnId="{4CD9B7C9-1C81-4219-9467-BE21C100A9D3}">
      <dgm:prSet/>
      <dgm:spPr/>
      <dgm:t>
        <a:bodyPr/>
        <a:lstStyle/>
        <a:p>
          <a:endParaRPr lang="en-US" sz="1800"/>
        </a:p>
      </dgm:t>
    </dgm:pt>
    <dgm:pt modelId="{AC32F35E-5A32-4246-8FCD-5DCD1F9CAE99}">
      <dgm:prSet phldrT="[Κείμενο]" custT="1"/>
      <dgm:spPr/>
      <dgm:t>
        <a:bodyPr/>
        <a:lstStyle/>
        <a:p>
          <a:r>
            <a:rPr lang="el-GR" sz="1800" dirty="0" smtClean="0"/>
            <a:t>Δημόσιοι οργανισμοί</a:t>
          </a:r>
          <a:endParaRPr lang="en-US" sz="1800" dirty="0"/>
        </a:p>
      </dgm:t>
    </dgm:pt>
    <dgm:pt modelId="{8BC7E4C9-7A1E-493A-BC14-6EB689A67BD6}" type="parTrans" cxnId="{F66B293F-35E1-4788-AF21-915AAFD90428}">
      <dgm:prSet/>
      <dgm:spPr/>
      <dgm:t>
        <a:bodyPr/>
        <a:lstStyle/>
        <a:p>
          <a:endParaRPr lang="en-US" sz="1800"/>
        </a:p>
      </dgm:t>
    </dgm:pt>
    <dgm:pt modelId="{D776D978-AF21-493F-AFC8-F46CA0FEF5EC}" type="sibTrans" cxnId="{F66B293F-35E1-4788-AF21-915AAFD90428}">
      <dgm:prSet/>
      <dgm:spPr/>
      <dgm:t>
        <a:bodyPr/>
        <a:lstStyle/>
        <a:p>
          <a:endParaRPr lang="en-US" sz="1800"/>
        </a:p>
      </dgm:t>
    </dgm:pt>
    <dgm:pt modelId="{42F45948-ECBB-4068-8B4D-B2D2708ADE35}">
      <dgm:prSet phldrT="[Κείμενο]" custT="1"/>
      <dgm:spPr/>
      <dgm:t>
        <a:bodyPr/>
        <a:lstStyle/>
        <a:p>
          <a:r>
            <a:rPr lang="el-GR" sz="1800" dirty="0" smtClean="0"/>
            <a:t>ΜΚΟ</a:t>
          </a:r>
          <a:endParaRPr lang="en-US" sz="1800" dirty="0"/>
        </a:p>
      </dgm:t>
    </dgm:pt>
    <dgm:pt modelId="{6E916C45-5724-413F-8629-763A383B8B89}" type="parTrans" cxnId="{A438AB8B-2D55-4EB8-B22D-37A5B0B43839}">
      <dgm:prSet/>
      <dgm:spPr/>
      <dgm:t>
        <a:bodyPr/>
        <a:lstStyle/>
        <a:p>
          <a:endParaRPr lang="en-US" sz="1800"/>
        </a:p>
      </dgm:t>
    </dgm:pt>
    <dgm:pt modelId="{4A11EFF8-6B7C-4954-B317-FDE0D69EA631}" type="sibTrans" cxnId="{A438AB8B-2D55-4EB8-B22D-37A5B0B43839}">
      <dgm:prSet/>
      <dgm:spPr/>
      <dgm:t>
        <a:bodyPr/>
        <a:lstStyle/>
        <a:p>
          <a:endParaRPr lang="en-US" sz="1800"/>
        </a:p>
      </dgm:t>
    </dgm:pt>
    <dgm:pt modelId="{9468222B-605F-46E5-AD25-731E796291EA}">
      <dgm:prSet phldrT="[Κείμενο]" custT="1"/>
      <dgm:spPr/>
      <dgm:t>
        <a:bodyPr/>
        <a:lstStyle/>
        <a:p>
          <a:r>
            <a:rPr lang="el-GR" sz="1800" dirty="0" smtClean="0"/>
            <a:t>ΜΜΕ</a:t>
          </a:r>
          <a:endParaRPr lang="en-US" sz="1800" dirty="0"/>
        </a:p>
      </dgm:t>
    </dgm:pt>
    <dgm:pt modelId="{1755F5BA-986A-4535-8911-4F3D39D1F994}" type="parTrans" cxnId="{DCCC9571-8040-475F-9A30-D02B06000415}">
      <dgm:prSet/>
      <dgm:spPr/>
      <dgm:t>
        <a:bodyPr/>
        <a:lstStyle/>
        <a:p>
          <a:endParaRPr lang="en-US" sz="1800"/>
        </a:p>
      </dgm:t>
    </dgm:pt>
    <dgm:pt modelId="{18AC3202-1361-4D28-9E07-959F84402A23}" type="sibTrans" cxnId="{DCCC9571-8040-475F-9A30-D02B06000415}">
      <dgm:prSet/>
      <dgm:spPr/>
      <dgm:t>
        <a:bodyPr/>
        <a:lstStyle/>
        <a:p>
          <a:endParaRPr lang="en-US" sz="1800"/>
        </a:p>
      </dgm:t>
    </dgm:pt>
    <dgm:pt modelId="{96389D5B-3169-40B3-9B3E-A6B7541E869F}">
      <dgm:prSet phldrT="[Κείμενο]" custT="1"/>
      <dgm:spPr/>
      <dgm:t>
        <a:bodyPr/>
        <a:lstStyle/>
        <a:p>
          <a:r>
            <a:rPr lang="el-GR" sz="1800" dirty="0" smtClean="0"/>
            <a:t>ΚΟΙΝΩΝΙΚΟΣ ΕΤΑΙΡΟΣ</a:t>
          </a:r>
          <a:endParaRPr lang="en-US" sz="1800" dirty="0"/>
        </a:p>
      </dgm:t>
    </dgm:pt>
    <dgm:pt modelId="{2A4CAAA8-5961-4DAA-8D4C-37A26440D30F}" type="parTrans" cxnId="{A9E8DB93-816A-48EF-9580-AE08AEED5F6D}">
      <dgm:prSet/>
      <dgm:spPr/>
      <dgm:t>
        <a:bodyPr/>
        <a:lstStyle/>
        <a:p>
          <a:endParaRPr lang="en-US" sz="1800"/>
        </a:p>
      </dgm:t>
    </dgm:pt>
    <dgm:pt modelId="{10DEC744-878B-4DD1-80CF-F9B0C5EF5493}" type="sibTrans" cxnId="{A9E8DB93-816A-48EF-9580-AE08AEED5F6D}">
      <dgm:prSet/>
      <dgm:spPr/>
      <dgm:t>
        <a:bodyPr/>
        <a:lstStyle/>
        <a:p>
          <a:endParaRPr lang="en-US" sz="1800"/>
        </a:p>
      </dgm:t>
    </dgm:pt>
    <dgm:pt modelId="{3BBCE839-5D21-4E8D-813E-0585AA7CE15D}">
      <dgm:prSet/>
      <dgm:spPr/>
      <dgm:t>
        <a:bodyPr/>
        <a:lstStyle/>
        <a:p>
          <a:r>
            <a:rPr lang="el-GR" dirty="0" smtClean="0"/>
            <a:t>Φορείς εκπαίδευσης ενηλίκων</a:t>
          </a:r>
          <a:endParaRPr lang="en-US" dirty="0"/>
        </a:p>
      </dgm:t>
    </dgm:pt>
    <dgm:pt modelId="{4C1DC52B-2B7D-4B31-87C0-DC1E1B0D98D2}" type="parTrans" cxnId="{8F5999C5-ADAA-4A40-B6A2-2BD6EAEEDBD4}">
      <dgm:prSet/>
      <dgm:spPr/>
      <dgm:t>
        <a:bodyPr/>
        <a:lstStyle/>
        <a:p>
          <a:endParaRPr lang="en-US"/>
        </a:p>
      </dgm:t>
    </dgm:pt>
    <dgm:pt modelId="{23746EF0-9DCB-443E-ADE7-B72601267F07}" type="sibTrans" cxnId="{8F5999C5-ADAA-4A40-B6A2-2BD6EAEEDBD4}">
      <dgm:prSet/>
      <dgm:spPr/>
      <dgm:t>
        <a:bodyPr/>
        <a:lstStyle/>
        <a:p>
          <a:endParaRPr lang="en-US"/>
        </a:p>
      </dgm:t>
    </dgm:pt>
    <dgm:pt modelId="{8A87D6DF-D459-4191-9DB5-8105DADA1065}">
      <dgm:prSet/>
      <dgm:spPr/>
      <dgm:t>
        <a:bodyPr/>
        <a:lstStyle/>
        <a:p>
          <a:r>
            <a:rPr lang="el-GR" dirty="0" smtClean="0"/>
            <a:t>ΜΟΥΣΕΙΟ</a:t>
          </a:r>
          <a:endParaRPr lang="en-US" dirty="0"/>
        </a:p>
      </dgm:t>
    </dgm:pt>
    <dgm:pt modelId="{36D49639-F50F-4500-9919-FE16C8287313}" type="parTrans" cxnId="{0DEAA497-EB1F-4497-A7CF-CB267A23D295}">
      <dgm:prSet/>
      <dgm:spPr/>
      <dgm:t>
        <a:bodyPr/>
        <a:lstStyle/>
        <a:p>
          <a:endParaRPr lang="en-US"/>
        </a:p>
      </dgm:t>
    </dgm:pt>
    <dgm:pt modelId="{AD675B25-0B99-4830-BBB6-AEEA6882FA49}" type="sibTrans" cxnId="{0DEAA497-EB1F-4497-A7CF-CB267A23D295}">
      <dgm:prSet/>
      <dgm:spPr/>
      <dgm:t>
        <a:bodyPr/>
        <a:lstStyle/>
        <a:p>
          <a:endParaRPr lang="en-US"/>
        </a:p>
      </dgm:t>
    </dgm:pt>
    <dgm:pt modelId="{33DA9A5C-EC5F-4835-8A76-476519F38A94}">
      <dgm:prSet/>
      <dgm:spPr/>
      <dgm:t>
        <a:bodyPr/>
        <a:lstStyle/>
        <a:p>
          <a:r>
            <a:rPr lang="el-GR" dirty="0" smtClean="0"/>
            <a:t>ΣΧΟΛΕΙΑ</a:t>
          </a:r>
          <a:endParaRPr lang="en-US" dirty="0"/>
        </a:p>
      </dgm:t>
    </dgm:pt>
    <dgm:pt modelId="{3B492568-3931-4230-BB7B-A9D95E056545}" type="parTrans" cxnId="{027F5772-025B-4750-830B-9A04F106B08A}">
      <dgm:prSet/>
      <dgm:spPr/>
      <dgm:t>
        <a:bodyPr/>
        <a:lstStyle/>
        <a:p>
          <a:endParaRPr lang="en-US"/>
        </a:p>
      </dgm:t>
    </dgm:pt>
    <dgm:pt modelId="{ED30D2F3-6635-4994-BE2B-E0BD1E6BE69A}" type="sibTrans" cxnId="{027F5772-025B-4750-830B-9A04F106B08A}">
      <dgm:prSet/>
      <dgm:spPr/>
      <dgm:t>
        <a:bodyPr/>
        <a:lstStyle/>
        <a:p>
          <a:endParaRPr lang="en-US"/>
        </a:p>
      </dgm:t>
    </dgm:pt>
    <dgm:pt modelId="{6BE56AF5-4926-41F5-9DED-87A59DC74220}" type="pres">
      <dgm:prSet presAssocID="{45B8FD5B-8468-4961-9FA5-854AB50D08F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FB8CC438-08AB-4E7C-8C11-4644AE2CA99D}" type="pres">
      <dgm:prSet presAssocID="{E3F374FD-0B0E-4970-89E1-FDC211DB194C}" presName="firstNode" presStyleLbl="node1" presStyleIdx="0" presStyleCnt="12" custLinFactNeighborX="17177" custLinFactNeighborY="-35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27093-F733-4DDC-A378-36615EC2F19D}" type="pres">
      <dgm:prSet presAssocID="{22FC5396-57AC-45D9-8905-21FD3952B657}" presName="sibTrans" presStyleLbl="sibTrans2D1" presStyleIdx="0" presStyleCnt="11"/>
      <dgm:spPr/>
      <dgm:t>
        <a:bodyPr/>
        <a:lstStyle/>
        <a:p>
          <a:endParaRPr lang="el-GR"/>
        </a:p>
      </dgm:t>
    </dgm:pt>
    <dgm:pt modelId="{D0DFEED6-E708-41C7-9E9B-8945F50398D2}" type="pres">
      <dgm:prSet presAssocID="{BD7F173C-7A76-440B-AE56-5FBD65383A3E}" presName="middleNode" presStyleCnt="0"/>
      <dgm:spPr/>
    </dgm:pt>
    <dgm:pt modelId="{C1CD1580-3097-47D2-8E69-7616873DB599}" type="pres">
      <dgm:prSet presAssocID="{BD7F173C-7A76-440B-AE56-5FBD65383A3E}" presName="padding" presStyleLbl="node1" presStyleIdx="0" presStyleCnt="12"/>
      <dgm:spPr/>
    </dgm:pt>
    <dgm:pt modelId="{104C8D8E-08F9-40AC-9FCA-180E47BD47B7}" type="pres">
      <dgm:prSet presAssocID="{BD7F173C-7A76-440B-AE56-5FBD65383A3E}" presName="shape" presStyleLbl="node1" presStyleIdx="1" presStyleCnt="12" custScaleX="253332" custLinFactNeighborX="48301" custLinFactNeighborY="-2857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C73B75-0778-460B-8CA3-6076C5FC6C7A}" type="pres">
      <dgm:prSet presAssocID="{E9F10A30-08B7-407D-8023-79BDEBF2F92B}" presName="sibTrans" presStyleLbl="sibTrans2D1" presStyleIdx="1" presStyleCnt="11"/>
      <dgm:spPr/>
      <dgm:t>
        <a:bodyPr/>
        <a:lstStyle/>
        <a:p>
          <a:endParaRPr lang="el-GR"/>
        </a:p>
      </dgm:t>
    </dgm:pt>
    <dgm:pt modelId="{A9D16B2A-1BC3-4D10-BEF4-2199138DD45D}" type="pres">
      <dgm:prSet presAssocID="{1C068FA7-C682-4060-8A74-4C1B3EDF1609}" presName="middleNode" presStyleCnt="0"/>
      <dgm:spPr/>
    </dgm:pt>
    <dgm:pt modelId="{CC1B9149-138E-4421-AD70-FB51654C8010}" type="pres">
      <dgm:prSet presAssocID="{1C068FA7-C682-4060-8A74-4C1B3EDF1609}" presName="padding" presStyleLbl="node1" presStyleIdx="1" presStyleCnt="12"/>
      <dgm:spPr/>
    </dgm:pt>
    <dgm:pt modelId="{01E8E970-6ECC-4B7C-94BB-21FD444EC987}" type="pres">
      <dgm:prSet presAssocID="{1C068FA7-C682-4060-8A74-4C1B3EDF1609}" presName="shape" presStyleLbl="node1" presStyleIdx="2" presStyleCnt="12" custScaleX="212569" custScaleY="184670" custLinFactNeighborX="47357" custLinFactNeighborY="-21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70A0C-B538-4969-8BE0-AD8E1317679D}" type="pres">
      <dgm:prSet presAssocID="{538B7B1E-0B92-4031-8152-E42CDC97F132}" presName="sibTrans" presStyleLbl="sibTrans2D1" presStyleIdx="2" presStyleCnt="11"/>
      <dgm:spPr/>
      <dgm:t>
        <a:bodyPr/>
        <a:lstStyle/>
        <a:p>
          <a:endParaRPr lang="el-GR"/>
        </a:p>
      </dgm:t>
    </dgm:pt>
    <dgm:pt modelId="{BB815548-02AD-4655-9F97-DD0115CFF98B}" type="pres">
      <dgm:prSet presAssocID="{4491C87D-7E20-4FE0-A22C-68F8969FC80B}" presName="middleNode" presStyleCnt="0"/>
      <dgm:spPr/>
    </dgm:pt>
    <dgm:pt modelId="{3149F4B0-9361-47AE-9A62-AAF6EB676D5B}" type="pres">
      <dgm:prSet presAssocID="{4491C87D-7E20-4FE0-A22C-68F8969FC80B}" presName="padding" presStyleLbl="node1" presStyleIdx="2" presStyleCnt="12"/>
      <dgm:spPr/>
    </dgm:pt>
    <dgm:pt modelId="{57FBCE14-ABFF-457E-9C0D-E24EE4BC4385}" type="pres">
      <dgm:prSet presAssocID="{4491C87D-7E20-4FE0-A22C-68F8969FC80B}" presName="shape" presStyleLbl="node1" presStyleIdx="3" presStyleCnt="12" custScaleX="2989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6DAD26-9B31-45B1-9ACC-EB0C343C8AAB}" type="pres">
      <dgm:prSet presAssocID="{17822E71-D56C-47FC-8747-E991F3B22190}" presName="sibTrans" presStyleLbl="sibTrans2D1" presStyleIdx="3" presStyleCnt="11"/>
      <dgm:spPr/>
      <dgm:t>
        <a:bodyPr/>
        <a:lstStyle/>
        <a:p>
          <a:endParaRPr lang="el-GR"/>
        </a:p>
      </dgm:t>
    </dgm:pt>
    <dgm:pt modelId="{7B2FC407-AFEC-481D-8EE0-2684F7F5C7BC}" type="pres">
      <dgm:prSet presAssocID="{61DC18BD-DBB6-429F-8343-AABDA8307462}" presName="middleNode" presStyleCnt="0"/>
      <dgm:spPr/>
    </dgm:pt>
    <dgm:pt modelId="{61BD5C7F-3664-4B6A-A6F4-C1DCCC608263}" type="pres">
      <dgm:prSet presAssocID="{61DC18BD-DBB6-429F-8343-AABDA8307462}" presName="padding" presStyleLbl="node1" presStyleIdx="3" presStyleCnt="12"/>
      <dgm:spPr/>
    </dgm:pt>
    <dgm:pt modelId="{64DC4BEA-B7D6-4342-B431-276E3B0F8416}" type="pres">
      <dgm:prSet presAssocID="{61DC18BD-DBB6-429F-8343-AABDA8307462}" presName="shape" presStyleLbl="node1" presStyleIdx="4" presStyleCnt="12" custScaleX="16711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E1072D-A9D5-49FB-92FB-9446175CD25C}" type="pres">
      <dgm:prSet presAssocID="{FAD38B28-17EF-412C-801B-64897BBC13CC}" presName="sibTrans" presStyleLbl="sibTrans2D1" presStyleIdx="4" presStyleCnt="11"/>
      <dgm:spPr/>
      <dgm:t>
        <a:bodyPr/>
        <a:lstStyle/>
        <a:p>
          <a:endParaRPr lang="el-GR"/>
        </a:p>
      </dgm:t>
    </dgm:pt>
    <dgm:pt modelId="{3477D558-50B7-4FF8-9CA2-F00D870D749A}" type="pres">
      <dgm:prSet presAssocID="{AC32F35E-5A32-4246-8FCD-5DCD1F9CAE99}" presName="middleNode" presStyleCnt="0"/>
      <dgm:spPr/>
    </dgm:pt>
    <dgm:pt modelId="{27D523AA-DD44-4AED-B400-02992E54454C}" type="pres">
      <dgm:prSet presAssocID="{AC32F35E-5A32-4246-8FCD-5DCD1F9CAE99}" presName="padding" presStyleLbl="node1" presStyleIdx="4" presStyleCnt="12"/>
      <dgm:spPr/>
    </dgm:pt>
    <dgm:pt modelId="{24CFB259-DD47-4AF4-AF9E-9F57752A7D65}" type="pres">
      <dgm:prSet presAssocID="{AC32F35E-5A32-4246-8FCD-5DCD1F9CAE99}" presName="shape" presStyleLbl="node1" presStyleIdx="5" presStyleCnt="12" custScaleX="216499" custScaleY="123621" custLinFactNeighborX="-532" custLinFactNeighborY="-92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BE9A3-C6BD-493E-8E9B-DD780E4E60B7}" type="pres">
      <dgm:prSet presAssocID="{D776D978-AF21-493F-AFC8-F46CA0FEF5EC}" presName="sibTrans" presStyleLbl="sibTrans2D1" presStyleIdx="5" presStyleCnt="11"/>
      <dgm:spPr/>
      <dgm:t>
        <a:bodyPr/>
        <a:lstStyle/>
        <a:p>
          <a:endParaRPr lang="el-GR"/>
        </a:p>
      </dgm:t>
    </dgm:pt>
    <dgm:pt modelId="{7BC6583D-DCA7-47B5-B803-9D9CA9C956FF}" type="pres">
      <dgm:prSet presAssocID="{42F45948-ECBB-4068-8B4D-B2D2708ADE35}" presName="middleNode" presStyleCnt="0"/>
      <dgm:spPr/>
    </dgm:pt>
    <dgm:pt modelId="{74B24BFF-8A77-4440-ABC6-99F43D713EA2}" type="pres">
      <dgm:prSet presAssocID="{42F45948-ECBB-4068-8B4D-B2D2708ADE35}" presName="padding" presStyleLbl="node1" presStyleIdx="5" presStyleCnt="12"/>
      <dgm:spPr/>
    </dgm:pt>
    <dgm:pt modelId="{7F9BFE34-38BA-404A-8BAC-1B8E99560881}" type="pres">
      <dgm:prSet presAssocID="{42F45948-ECBB-4068-8B4D-B2D2708ADE35}" presName="shape" presStyleLbl="node1" presStyleIdx="6" presStyleCnt="12" custScaleX="186676" custScaleY="157697" custLinFactNeighborX="3152" custLinFactNeighborY="-789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3695C6-D426-488E-94ED-45F3869A3761}" type="pres">
      <dgm:prSet presAssocID="{4A11EFF8-6B7C-4954-B317-FDE0D69EA631}" presName="sibTrans" presStyleLbl="sibTrans2D1" presStyleIdx="6" presStyleCnt="11"/>
      <dgm:spPr/>
      <dgm:t>
        <a:bodyPr/>
        <a:lstStyle/>
        <a:p>
          <a:endParaRPr lang="el-GR"/>
        </a:p>
      </dgm:t>
    </dgm:pt>
    <dgm:pt modelId="{276209C5-E155-4B24-AFFA-67E5A762C43C}" type="pres">
      <dgm:prSet presAssocID="{33DA9A5C-EC5F-4835-8A76-476519F38A94}" presName="middleNode" presStyleCnt="0"/>
      <dgm:spPr/>
    </dgm:pt>
    <dgm:pt modelId="{1BFCE5A3-FBC1-408E-B385-8CA5413F3ECA}" type="pres">
      <dgm:prSet presAssocID="{33DA9A5C-EC5F-4835-8A76-476519F38A94}" presName="padding" presStyleLbl="node1" presStyleIdx="6" presStyleCnt="12"/>
      <dgm:spPr/>
    </dgm:pt>
    <dgm:pt modelId="{F16C1FF0-1932-427E-9C0F-B399860B24CA}" type="pres">
      <dgm:prSet presAssocID="{33DA9A5C-EC5F-4835-8A76-476519F38A94}" presName="shape" presStyleLbl="node1" presStyleIdx="7" presStyleCnt="12" custScaleX="213616" custScaleY="129119" custLinFactNeighborX="6903" custLinFactNeighborY="-1766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1E3DEA2-FBA2-4535-BCE1-0BE8861C03E0}" type="pres">
      <dgm:prSet presAssocID="{ED30D2F3-6635-4994-BE2B-E0BD1E6BE69A}" presName="sibTrans" presStyleLbl="sibTrans2D1" presStyleIdx="7" presStyleCnt="11"/>
      <dgm:spPr/>
      <dgm:t>
        <a:bodyPr/>
        <a:lstStyle/>
        <a:p>
          <a:endParaRPr lang="el-GR"/>
        </a:p>
      </dgm:t>
    </dgm:pt>
    <dgm:pt modelId="{451018F5-3BCD-4018-87D3-BCACEFE2580B}" type="pres">
      <dgm:prSet presAssocID="{9468222B-605F-46E5-AD25-731E796291EA}" presName="middleNode" presStyleCnt="0"/>
      <dgm:spPr/>
    </dgm:pt>
    <dgm:pt modelId="{ACF05DDC-145B-4071-98C7-992F4A77B38F}" type="pres">
      <dgm:prSet presAssocID="{9468222B-605F-46E5-AD25-731E796291EA}" presName="padding" presStyleLbl="node1" presStyleIdx="7" presStyleCnt="12"/>
      <dgm:spPr/>
    </dgm:pt>
    <dgm:pt modelId="{A1CEFBAD-7122-4309-B042-1CD33142E0D2}" type="pres">
      <dgm:prSet presAssocID="{9468222B-605F-46E5-AD25-731E796291EA}" presName="shape" presStyleLbl="node1" presStyleIdx="8" presStyleCnt="12" custScaleX="1609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FDDCC7-CD33-46F8-BA94-3835DE32D6C4}" type="pres">
      <dgm:prSet presAssocID="{18AC3202-1361-4D28-9E07-959F84402A23}" presName="sibTrans" presStyleLbl="sibTrans2D1" presStyleIdx="8" presStyleCnt="11"/>
      <dgm:spPr/>
      <dgm:t>
        <a:bodyPr/>
        <a:lstStyle/>
        <a:p>
          <a:endParaRPr lang="el-GR"/>
        </a:p>
      </dgm:t>
    </dgm:pt>
    <dgm:pt modelId="{F813B0E7-4E36-459F-8DAF-CB16E8E3B1C5}" type="pres">
      <dgm:prSet presAssocID="{96389D5B-3169-40B3-9B3E-A6B7541E869F}" presName="middleNode" presStyleCnt="0"/>
      <dgm:spPr/>
    </dgm:pt>
    <dgm:pt modelId="{F77B9476-46C3-4B52-BED9-FB5252042B70}" type="pres">
      <dgm:prSet presAssocID="{96389D5B-3169-40B3-9B3E-A6B7541E869F}" presName="padding" presStyleLbl="node1" presStyleIdx="8" presStyleCnt="12"/>
      <dgm:spPr/>
    </dgm:pt>
    <dgm:pt modelId="{CD55700E-407E-4599-BDA4-6E8A4443C283}" type="pres">
      <dgm:prSet presAssocID="{96389D5B-3169-40B3-9B3E-A6B7541E869F}" presName="shape" presStyleLbl="node1" presStyleIdx="9" presStyleCnt="12" custScaleX="233113" custScaleY="208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94D5F4-7C2A-4764-A366-8FB3F1EE16B5}" type="pres">
      <dgm:prSet presAssocID="{10DEC744-878B-4DD1-80CF-F9B0C5EF5493}" presName="sibTrans" presStyleLbl="sibTrans2D1" presStyleIdx="9" presStyleCnt="11"/>
      <dgm:spPr/>
      <dgm:t>
        <a:bodyPr/>
        <a:lstStyle/>
        <a:p>
          <a:endParaRPr lang="el-GR"/>
        </a:p>
      </dgm:t>
    </dgm:pt>
    <dgm:pt modelId="{DE9BB50A-BCA2-4A57-AD23-48532873E176}" type="pres">
      <dgm:prSet presAssocID="{3BBCE839-5D21-4E8D-813E-0585AA7CE15D}" presName="middleNode" presStyleCnt="0"/>
      <dgm:spPr/>
    </dgm:pt>
    <dgm:pt modelId="{053B3A9B-0491-4CE9-8BD5-512953F4E4D3}" type="pres">
      <dgm:prSet presAssocID="{3BBCE839-5D21-4E8D-813E-0585AA7CE15D}" presName="padding" presStyleLbl="node1" presStyleIdx="9" presStyleCnt="12"/>
      <dgm:spPr/>
    </dgm:pt>
    <dgm:pt modelId="{EFEF0ED2-8610-44E8-9101-46FD0C0C9849}" type="pres">
      <dgm:prSet presAssocID="{3BBCE839-5D21-4E8D-813E-0585AA7CE15D}" presName="shape" presStyleLbl="node1" presStyleIdx="10" presStyleCnt="12" custScaleX="181526" custScaleY="1882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286A2D-2302-4A10-A210-D0E05365DE0E}" type="pres">
      <dgm:prSet presAssocID="{23746EF0-9DCB-443E-ADE7-B72601267F07}" presName="sibTrans" presStyleLbl="sibTrans2D1" presStyleIdx="10" presStyleCnt="11"/>
      <dgm:spPr/>
      <dgm:t>
        <a:bodyPr/>
        <a:lstStyle/>
        <a:p>
          <a:endParaRPr lang="el-GR"/>
        </a:p>
      </dgm:t>
    </dgm:pt>
    <dgm:pt modelId="{D5C90269-C97A-4EC4-96EE-4468052F602B}" type="pres">
      <dgm:prSet presAssocID="{8A87D6DF-D459-4191-9DB5-8105DADA1065}" presName="last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66B293F-35E1-4788-AF21-915AAFD90428}" srcId="{45B8FD5B-8468-4961-9FA5-854AB50D08FF}" destId="{AC32F35E-5A32-4246-8FCD-5DCD1F9CAE99}" srcOrd="5" destOrd="0" parTransId="{8BC7E4C9-7A1E-493A-BC14-6EB689A67BD6}" sibTransId="{D776D978-AF21-493F-AFC8-F46CA0FEF5EC}"/>
    <dgm:cxn modelId="{E3F2BED5-87A4-40B6-BC2F-AEEC07DA1346}" type="presOf" srcId="{D776D978-AF21-493F-AFC8-F46CA0FEF5EC}" destId="{197BE9A3-C6BD-493E-8E9B-DD780E4E60B7}" srcOrd="0" destOrd="0" presId="urn:microsoft.com/office/officeart/2005/8/layout/bProcess2"/>
    <dgm:cxn modelId="{FB8491C3-CB49-48EF-AB6A-0DDCDC8307F3}" type="presOf" srcId="{17822E71-D56C-47FC-8747-E991F3B22190}" destId="{666DAD26-9B31-45B1-9ACC-EB0C343C8AAB}" srcOrd="0" destOrd="0" presId="urn:microsoft.com/office/officeart/2005/8/layout/bProcess2"/>
    <dgm:cxn modelId="{B60FAFD3-FC04-446E-A634-2499079DFBD9}" srcId="{45B8FD5B-8468-4961-9FA5-854AB50D08FF}" destId="{1C068FA7-C682-4060-8A74-4C1B3EDF1609}" srcOrd="2" destOrd="0" parTransId="{AA22DC03-E5A7-4B34-92AC-D0B9EBA18BC1}" sibTransId="{538B7B1E-0B92-4031-8152-E42CDC97F132}"/>
    <dgm:cxn modelId="{8A3C55E4-D996-46DC-8946-B902BD3D4A19}" type="presOf" srcId="{45B8FD5B-8468-4961-9FA5-854AB50D08FF}" destId="{6BE56AF5-4926-41F5-9DED-87A59DC74220}" srcOrd="0" destOrd="0" presId="urn:microsoft.com/office/officeart/2005/8/layout/bProcess2"/>
    <dgm:cxn modelId="{280DA957-78F5-4A1B-BB9F-E6324C674B69}" type="presOf" srcId="{33DA9A5C-EC5F-4835-8A76-476519F38A94}" destId="{F16C1FF0-1932-427E-9C0F-B399860B24CA}" srcOrd="0" destOrd="0" presId="urn:microsoft.com/office/officeart/2005/8/layout/bProcess2"/>
    <dgm:cxn modelId="{7A5B7F20-3B77-47F1-8A03-5619718FA698}" type="presOf" srcId="{3BBCE839-5D21-4E8D-813E-0585AA7CE15D}" destId="{EFEF0ED2-8610-44E8-9101-46FD0C0C9849}" srcOrd="0" destOrd="0" presId="urn:microsoft.com/office/officeart/2005/8/layout/bProcess2"/>
    <dgm:cxn modelId="{8693A892-DF02-41DC-89F7-DC2978F2820A}" type="presOf" srcId="{8A87D6DF-D459-4191-9DB5-8105DADA1065}" destId="{D5C90269-C97A-4EC4-96EE-4468052F602B}" srcOrd="0" destOrd="0" presId="urn:microsoft.com/office/officeart/2005/8/layout/bProcess2"/>
    <dgm:cxn modelId="{9A63E32F-BF76-42CD-92BD-12084837BD5E}" type="presOf" srcId="{9468222B-605F-46E5-AD25-731E796291EA}" destId="{A1CEFBAD-7122-4309-B042-1CD33142E0D2}" srcOrd="0" destOrd="0" presId="urn:microsoft.com/office/officeart/2005/8/layout/bProcess2"/>
    <dgm:cxn modelId="{57FA274B-8FEB-4F8A-8DAA-3409E07A625B}" type="presOf" srcId="{18AC3202-1361-4D28-9E07-959F84402A23}" destId="{72FDDCC7-CD33-46F8-BA94-3835DE32D6C4}" srcOrd="0" destOrd="0" presId="urn:microsoft.com/office/officeart/2005/8/layout/bProcess2"/>
    <dgm:cxn modelId="{B7070A6B-B0D7-44F8-A023-46C511172E01}" type="presOf" srcId="{E3F374FD-0B0E-4970-89E1-FDC211DB194C}" destId="{FB8CC438-08AB-4E7C-8C11-4644AE2CA99D}" srcOrd="0" destOrd="0" presId="urn:microsoft.com/office/officeart/2005/8/layout/bProcess2"/>
    <dgm:cxn modelId="{7378BC59-C6B5-499B-81DC-F7AEC14A8640}" type="presOf" srcId="{ED30D2F3-6635-4994-BE2B-E0BD1E6BE69A}" destId="{41E3DEA2-FBA2-4535-BCE1-0BE8861C03E0}" srcOrd="0" destOrd="0" presId="urn:microsoft.com/office/officeart/2005/8/layout/bProcess2"/>
    <dgm:cxn modelId="{35B7E9C1-1A52-41D5-8FFA-F4288D687320}" type="presOf" srcId="{FAD38B28-17EF-412C-801B-64897BBC13CC}" destId="{31E1072D-A9D5-49FB-92FB-9446175CD25C}" srcOrd="0" destOrd="0" presId="urn:microsoft.com/office/officeart/2005/8/layout/bProcess2"/>
    <dgm:cxn modelId="{1A51FB71-E3D1-4A7A-8FFA-0E2363FF9628}" type="presOf" srcId="{42F45948-ECBB-4068-8B4D-B2D2708ADE35}" destId="{7F9BFE34-38BA-404A-8BAC-1B8E99560881}" srcOrd="0" destOrd="0" presId="urn:microsoft.com/office/officeart/2005/8/layout/bProcess2"/>
    <dgm:cxn modelId="{0DEAA497-EB1F-4497-A7CF-CB267A23D295}" srcId="{45B8FD5B-8468-4961-9FA5-854AB50D08FF}" destId="{8A87D6DF-D459-4191-9DB5-8105DADA1065}" srcOrd="11" destOrd="0" parTransId="{36D49639-F50F-4500-9919-FE16C8287313}" sibTransId="{AD675B25-0B99-4830-BBB6-AEEA6882FA49}"/>
    <dgm:cxn modelId="{027F5772-025B-4750-830B-9A04F106B08A}" srcId="{45B8FD5B-8468-4961-9FA5-854AB50D08FF}" destId="{33DA9A5C-EC5F-4835-8A76-476519F38A94}" srcOrd="7" destOrd="0" parTransId="{3B492568-3931-4230-BB7B-A9D95E056545}" sibTransId="{ED30D2F3-6635-4994-BE2B-E0BD1E6BE69A}"/>
    <dgm:cxn modelId="{6E7FE977-3472-4D5D-B6F0-0D6E4A47F594}" srcId="{45B8FD5B-8468-4961-9FA5-854AB50D08FF}" destId="{BD7F173C-7A76-440B-AE56-5FBD65383A3E}" srcOrd="1" destOrd="0" parTransId="{AF3FB580-BE58-438E-95B1-FBA2B726F438}" sibTransId="{E9F10A30-08B7-407D-8023-79BDEBF2F92B}"/>
    <dgm:cxn modelId="{8A5A9402-EA3F-4D21-8477-C6CA772A3C5E}" type="presOf" srcId="{1C068FA7-C682-4060-8A74-4C1B3EDF1609}" destId="{01E8E970-6ECC-4B7C-94BB-21FD444EC987}" srcOrd="0" destOrd="0" presId="urn:microsoft.com/office/officeart/2005/8/layout/bProcess2"/>
    <dgm:cxn modelId="{EBAA47FC-878A-4F9E-BB09-20D584534DAC}" type="presOf" srcId="{4A11EFF8-6B7C-4954-B317-FDE0D69EA631}" destId="{D03695C6-D426-488E-94ED-45F3869A3761}" srcOrd="0" destOrd="0" presId="urn:microsoft.com/office/officeart/2005/8/layout/bProcess2"/>
    <dgm:cxn modelId="{DCCC9571-8040-475F-9A30-D02B06000415}" srcId="{45B8FD5B-8468-4961-9FA5-854AB50D08FF}" destId="{9468222B-605F-46E5-AD25-731E796291EA}" srcOrd="8" destOrd="0" parTransId="{1755F5BA-986A-4535-8911-4F3D39D1F994}" sibTransId="{18AC3202-1361-4D28-9E07-959F84402A23}"/>
    <dgm:cxn modelId="{4CC78F12-95F7-4A20-AF16-55FB18074F89}" type="presOf" srcId="{538B7B1E-0B92-4031-8152-E42CDC97F132}" destId="{36F70A0C-B538-4969-8BE0-AD8E1317679D}" srcOrd="0" destOrd="0" presId="urn:microsoft.com/office/officeart/2005/8/layout/bProcess2"/>
    <dgm:cxn modelId="{8FD3867B-45BC-4756-AF66-1E09F42E6108}" type="presOf" srcId="{E9F10A30-08B7-407D-8023-79BDEBF2F92B}" destId="{8DC73B75-0778-460B-8CA3-6076C5FC6C7A}" srcOrd="0" destOrd="0" presId="urn:microsoft.com/office/officeart/2005/8/layout/bProcess2"/>
    <dgm:cxn modelId="{8F5999C5-ADAA-4A40-B6A2-2BD6EAEEDBD4}" srcId="{45B8FD5B-8468-4961-9FA5-854AB50D08FF}" destId="{3BBCE839-5D21-4E8D-813E-0585AA7CE15D}" srcOrd="10" destOrd="0" parTransId="{4C1DC52B-2B7D-4B31-87C0-DC1E1B0D98D2}" sibTransId="{23746EF0-9DCB-443E-ADE7-B72601267F07}"/>
    <dgm:cxn modelId="{043528CA-5A1A-4739-B14A-3D33E72F024C}" type="presOf" srcId="{4491C87D-7E20-4FE0-A22C-68F8969FC80B}" destId="{57FBCE14-ABFF-457E-9C0D-E24EE4BC4385}" srcOrd="0" destOrd="0" presId="urn:microsoft.com/office/officeart/2005/8/layout/bProcess2"/>
    <dgm:cxn modelId="{2068658F-7712-46B7-9C83-03AFE96A5930}" srcId="{45B8FD5B-8468-4961-9FA5-854AB50D08FF}" destId="{E3F374FD-0B0E-4970-89E1-FDC211DB194C}" srcOrd="0" destOrd="0" parTransId="{3EC2E875-8B9D-4472-9971-F56F8EFEB695}" sibTransId="{22FC5396-57AC-45D9-8905-21FD3952B657}"/>
    <dgm:cxn modelId="{B9D59EF8-D097-48CA-854E-AD11D958BF0F}" type="presOf" srcId="{AC32F35E-5A32-4246-8FCD-5DCD1F9CAE99}" destId="{24CFB259-DD47-4AF4-AF9E-9F57752A7D65}" srcOrd="0" destOrd="0" presId="urn:microsoft.com/office/officeart/2005/8/layout/bProcess2"/>
    <dgm:cxn modelId="{CF19443E-2F90-4B82-A7C0-3E02E10E0228}" type="presOf" srcId="{10DEC744-878B-4DD1-80CF-F9B0C5EF5493}" destId="{3694D5F4-7C2A-4764-A366-8FB3F1EE16B5}" srcOrd="0" destOrd="0" presId="urn:microsoft.com/office/officeart/2005/8/layout/bProcess2"/>
    <dgm:cxn modelId="{4CD9B7C9-1C81-4219-9467-BE21C100A9D3}" srcId="{45B8FD5B-8468-4961-9FA5-854AB50D08FF}" destId="{61DC18BD-DBB6-429F-8343-AABDA8307462}" srcOrd="4" destOrd="0" parTransId="{FA788276-A195-40C9-8732-297434392475}" sibTransId="{FAD38B28-17EF-412C-801B-64897BBC13CC}"/>
    <dgm:cxn modelId="{A438AB8B-2D55-4EB8-B22D-37A5B0B43839}" srcId="{45B8FD5B-8468-4961-9FA5-854AB50D08FF}" destId="{42F45948-ECBB-4068-8B4D-B2D2708ADE35}" srcOrd="6" destOrd="0" parTransId="{6E916C45-5724-413F-8629-763A383B8B89}" sibTransId="{4A11EFF8-6B7C-4954-B317-FDE0D69EA631}"/>
    <dgm:cxn modelId="{517CB4F9-F991-4165-A83B-CAAD50294FE2}" type="presOf" srcId="{BD7F173C-7A76-440B-AE56-5FBD65383A3E}" destId="{104C8D8E-08F9-40AC-9FCA-180E47BD47B7}" srcOrd="0" destOrd="0" presId="urn:microsoft.com/office/officeart/2005/8/layout/bProcess2"/>
    <dgm:cxn modelId="{A9E8DB93-816A-48EF-9580-AE08AEED5F6D}" srcId="{45B8FD5B-8468-4961-9FA5-854AB50D08FF}" destId="{96389D5B-3169-40B3-9B3E-A6B7541E869F}" srcOrd="9" destOrd="0" parTransId="{2A4CAAA8-5961-4DAA-8D4C-37A26440D30F}" sibTransId="{10DEC744-878B-4DD1-80CF-F9B0C5EF5493}"/>
    <dgm:cxn modelId="{E3BF850F-73D8-4571-ADF6-A8CD3219D7AE}" type="presOf" srcId="{23746EF0-9DCB-443E-ADE7-B72601267F07}" destId="{96286A2D-2302-4A10-A210-D0E05365DE0E}" srcOrd="0" destOrd="0" presId="urn:microsoft.com/office/officeart/2005/8/layout/bProcess2"/>
    <dgm:cxn modelId="{A10B6F1C-A888-4974-97B8-1ED9B0F2A449}" srcId="{45B8FD5B-8468-4961-9FA5-854AB50D08FF}" destId="{4491C87D-7E20-4FE0-A22C-68F8969FC80B}" srcOrd="3" destOrd="0" parTransId="{604C6288-053D-47FC-A0CC-86FF3D713B68}" sibTransId="{17822E71-D56C-47FC-8747-E991F3B22190}"/>
    <dgm:cxn modelId="{3B905BC2-6D6B-4BDE-86D9-A20FB7130951}" type="presOf" srcId="{96389D5B-3169-40B3-9B3E-A6B7541E869F}" destId="{CD55700E-407E-4599-BDA4-6E8A4443C283}" srcOrd="0" destOrd="0" presId="urn:microsoft.com/office/officeart/2005/8/layout/bProcess2"/>
    <dgm:cxn modelId="{7335B8E4-1116-4F94-AE51-406A4460926A}" type="presOf" srcId="{61DC18BD-DBB6-429F-8343-AABDA8307462}" destId="{64DC4BEA-B7D6-4342-B431-276E3B0F8416}" srcOrd="0" destOrd="0" presId="urn:microsoft.com/office/officeart/2005/8/layout/bProcess2"/>
    <dgm:cxn modelId="{4F80BDCD-F612-4E02-A65A-6DB063B26ECA}" type="presOf" srcId="{22FC5396-57AC-45D9-8905-21FD3952B657}" destId="{5BB27093-F733-4DDC-A378-36615EC2F19D}" srcOrd="0" destOrd="0" presId="urn:microsoft.com/office/officeart/2005/8/layout/bProcess2"/>
    <dgm:cxn modelId="{AB0D7ACC-360D-4B86-A682-9A928B1C0F6D}" type="presParOf" srcId="{6BE56AF5-4926-41F5-9DED-87A59DC74220}" destId="{FB8CC438-08AB-4E7C-8C11-4644AE2CA99D}" srcOrd="0" destOrd="0" presId="urn:microsoft.com/office/officeart/2005/8/layout/bProcess2"/>
    <dgm:cxn modelId="{04DCD8EF-B4F4-49D0-A1E7-FE55850F2EF9}" type="presParOf" srcId="{6BE56AF5-4926-41F5-9DED-87A59DC74220}" destId="{5BB27093-F733-4DDC-A378-36615EC2F19D}" srcOrd="1" destOrd="0" presId="urn:microsoft.com/office/officeart/2005/8/layout/bProcess2"/>
    <dgm:cxn modelId="{75D7CA7B-0331-4F19-B1DB-796DFB583905}" type="presParOf" srcId="{6BE56AF5-4926-41F5-9DED-87A59DC74220}" destId="{D0DFEED6-E708-41C7-9E9B-8945F50398D2}" srcOrd="2" destOrd="0" presId="urn:microsoft.com/office/officeart/2005/8/layout/bProcess2"/>
    <dgm:cxn modelId="{122390B8-2B96-4CA3-9842-1971B46FE033}" type="presParOf" srcId="{D0DFEED6-E708-41C7-9E9B-8945F50398D2}" destId="{C1CD1580-3097-47D2-8E69-7616873DB599}" srcOrd="0" destOrd="0" presId="urn:microsoft.com/office/officeart/2005/8/layout/bProcess2"/>
    <dgm:cxn modelId="{B706BF03-F91C-4EFB-BD4A-2F7A3AC8E42B}" type="presParOf" srcId="{D0DFEED6-E708-41C7-9E9B-8945F50398D2}" destId="{104C8D8E-08F9-40AC-9FCA-180E47BD47B7}" srcOrd="1" destOrd="0" presId="urn:microsoft.com/office/officeart/2005/8/layout/bProcess2"/>
    <dgm:cxn modelId="{5D18944E-B187-4B06-89B7-C06F6DE26E26}" type="presParOf" srcId="{6BE56AF5-4926-41F5-9DED-87A59DC74220}" destId="{8DC73B75-0778-460B-8CA3-6076C5FC6C7A}" srcOrd="3" destOrd="0" presId="urn:microsoft.com/office/officeart/2005/8/layout/bProcess2"/>
    <dgm:cxn modelId="{7F5C702D-9572-43EC-A99C-99DDD79F1AF0}" type="presParOf" srcId="{6BE56AF5-4926-41F5-9DED-87A59DC74220}" destId="{A9D16B2A-1BC3-4D10-BEF4-2199138DD45D}" srcOrd="4" destOrd="0" presId="urn:microsoft.com/office/officeart/2005/8/layout/bProcess2"/>
    <dgm:cxn modelId="{6174923E-5405-497D-A934-DBD12E37AF54}" type="presParOf" srcId="{A9D16B2A-1BC3-4D10-BEF4-2199138DD45D}" destId="{CC1B9149-138E-4421-AD70-FB51654C8010}" srcOrd="0" destOrd="0" presId="urn:microsoft.com/office/officeart/2005/8/layout/bProcess2"/>
    <dgm:cxn modelId="{D80A65CB-7302-42E0-BD42-256683F9921A}" type="presParOf" srcId="{A9D16B2A-1BC3-4D10-BEF4-2199138DD45D}" destId="{01E8E970-6ECC-4B7C-94BB-21FD444EC987}" srcOrd="1" destOrd="0" presId="urn:microsoft.com/office/officeart/2005/8/layout/bProcess2"/>
    <dgm:cxn modelId="{2027148F-A64C-4FB5-9EAE-4475CB2D2391}" type="presParOf" srcId="{6BE56AF5-4926-41F5-9DED-87A59DC74220}" destId="{36F70A0C-B538-4969-8BE0-AD8E1317679D}" srcOrd="5" destOrd="0" presId="urn:microsoft.com/office/officeart/2005/8/layout/bProcess2"/>
    <dgm:cxn modelId="{AE907F5E-3E7F-42BB-9B90-CAE3718274A2}" type="presParOf" srcId="{6BE56AF5-4926-41F5-9DED-87A59DC74220}" destId="{BB815548-02AD-4655-9F97-DD0115CFF98B}" srcOrd="6" destOrd="0" presId="urn:microsoft.com/office/officeart/2005/8/layout/bProcess2"/>
    <dgm:cxn modelId="{031B1904-CA37-40A9-82A6-3957CC08CD38}" type="presParOf" srcId="{BB815548-02AD-4655-9F97-DD0115CFF98B}" destId="{3149F4B0-9361-47AE-9A62-AAF6EB676D5B}" srcOrd="0" destOrd="0" presId="urn:microsoft.com/office/officeart/2005/8/layout/bProcess2"/>
    <dgm:cxn modelId="{1EB3E157-D99F-45BB-9D3E-97B3AD97C6BC}" type="presParOf" srcId="{BB815548-02AD-4655-9F97-DD0115CFF98B}" destId="{57FBCE14-ABFF-457E-9C0D-E24EE4BC4385}" srcOrd="1" destOrd="0" presId="urn:microsoft.com/office/officeart/2005/8/layout/bProcess2"/>
    <dgm:cxn modelId="{44BA636B-32AD-4CC8-9A9B-669E8FEB373F}" type="presParOf" srcId="{6BE56AF5-4926-41F5-9DED-87A59DC74220}" destId="{666DAD26-9B31-45B1-9ACC-EB0C343C8AAB}" srcOrd="7" destOrd="0" presId="urn:microsoft.com/office/officeart/2005/8/layout/bProcess2"/>
    <dgm:cxn modelId="{D0154C56-1BEA-4C96-A08C-C9322656B091}" type="presParOf" srcId="{6BE56AF5-4926-41F5-9DED-87A59DC74220}" destId="{7B2FC407-AFEC-481D-8EE0-2684F7F5C7BC}" srcOrd="8" destOrd="0" presId="urn:microsoft.com/office/officeart/2005/8/layout/bProcess2"/>
    <dgm:cxn modelId="{D09BE980-5B93-4311-9FA9-FBDB480768D6}" type="presParOf" srcId="{7B2FC407-AFEC-481D-8EE0-2684F7F5C7BC}" destId="{61BD5C7F-3664-4B6A-A6F4-C1DCCC608263}" srcOrd="0" destOrd="0" presId="urn:microsoft.com/office/officeart/2005/8/layout/bProcess2"/>
    <dgm:cxn modelId="{1DB4BC95-AD05-48AD-A9C6-85C0649ED4B0}" type="presParOf" srcId="{7B2FC407-AFEC-481D-8EE0-2684F7F5C7BC}" destId="{64DC4BEA-B7D6-4342-B431-276E3B0F8416}" srcOrd="1" destOrd="0" presId="urn:microsoft.com/office/officeart/2005/8/layout/bProcess2"/>
    <dgm:cxn modelId="{34441EFD-17F7-49C0-8BE3-AC179CE18A60}" type="presParOf" srcId="{6BE56AF5-4926-41F5-9DED-87A59DC74220}" destId="{31E1072D-A9D5-49FB-92FB-9446175CD25C}" srcOrd="9" destOrd="0" presId="urn:microsoft.com/office/officeart/2005/8/layout/bProcess2"/>
    <dgm:cxn modelId="{5F2B05EA-848A-4D68-913A-12B73F6FCD66}" type="presParOf" srcId="{6BE56AF5-4926-41F5-9DED-87A59DC74220}" destId="{3477D558-50B7-4FF8-9CA2-F00D870D749A}" srcOrd="10" destOrd="0" presId="urn:microsoft.com/office/officeart/2005/8/layout/bProcess2"/>
    <dgm:cxn modelId="{147C234E-A253-4276-8756-8AA41799166E}" type="presParOf" srcId="{3477D558-50B7-4FF8-9CA2-F00D870D749A}" destId="{27D523AA-DD44-4AED-B400-02992E54454C}" srcOrd="0" destOrd="0" presId="urn:microsoft.com/office/officeart/2005/8/layout/bProcess2"/>
    <dgm:cxn modelId="{AC84FF7D-29B1-479A-AFF4-A52511719E7C}" type="presParOf" srcId="{3477D558-50B7-4FF8-9CA2-F00D870D749A}" destId="{24CFB259-DD47-4AF4-AF9E-9F57752A7D65}" srcOrd="1" destOrd="0" presId="urn:microsoft.com/office/officeart/2005/8/layout/bProcess2"/>
    <dgm:cxn modelId="{EB208C68-6AE6-462D-911C-31F803AB4852}" type="presParOf" srcId="{6BE56AF5-4926-41F5-9DED-87A59DC74220}" destId="{197BE9A3-C6BD-493E-8E9B-DD780E4E60B7}" srcOrd="11" destOrd="0" presId="urn:microsoft.com/office/officeart/2005/8/layout/bProcess2"/>
    <dgm:cxn modelId="{20C55448-C1F3-408B-9423-4C2C003D1416}" type="presParOf" srcId="{6BE56AF5-4926-41F5-9DED-87A59DC74220}" destId="{7BC6583D-DCA7-47B5-B803-9D9CA9C956FF}" srcOrd="12" destOrd="0" presId="urn:microsoft.com/office/officeart/2005/8/layout/bProcess2"/>
    <dgm:cxn modelId="{F5F124A5-F81F-46AA-9F7A-4000442F5500}" type="presParOf" srcId="{7BC6583D-DCA7-47B5-B803-9D9CA9C956FF}" destId="{74B24BFF-8A77-4440-ABC6-99F43D713EA2}" srcOrd="0" destOrd="0" presId="urn:microsoft.com/office/officeart/2005/8/layout/bProcess2"/>
    <dgm:cxn modelId="{AE1CF981-038C-4329-AA19-B693A2AA4176}" type="presParOf" srcId="{7BC6583D-DCA7-47B5-B803-9D9CA9C956FF}" destId="{7F9BFE34-38BA-404A-8BAC-1B8E99560881}" srcOrd="1" destOrd="0" presId="urn:microsoft.com/office/officeart/2005/8/layout/bProcess2"/>
    <dgm:cxn modelId="{099DD6E2-3C33-494A-AE03-0C84F46969EB}" type="presParOf" srcId="{6BE56AF5-4926-41F5-9DED-87A59DC74220}" destId="{D03695C6-D426-488E-94ED-45F3869A3761}" srcOrd="13" destOrd="0" presId="urn:microsoft.com/office/officeart/2005/8/layout/bProcess2"/>
    <dgm:cxn modelId="{17305C3E-CCE7-4049-B826-52B2C0D78962}" type="presParOf" srcId="{6BE56AF5-4926-41F5-9DED-87A59DC74220}" destId="{276209C5-E155-4B24-AFFA-67E5A762C43C}" srcOrd="14" destOrd="0" presId="urn:microsoft.com/office/officeart/2005/8/layout/bProcess2"/>
    <dgm:cxn modelId="{D1CDCC78-F483-453B-859F-996DBF40B3FA}" type="presParOf" srcId="{276209C5-E155-4B24-AFFA-67E5A762C43C}" destId="{1BFCE5A3-FBC1-408E-B385-8CA5413F3ECA}" srcOrd="0" destOrd="0" presId="urn:microsoft.com/office/officeart/2005/8/layout/bProcess2"/>
    <dgm:cxn modelId="{D305F56C-85AE-48A9-90E9-F0AB1E7053C5}" type="presParOf" srcId="{276209C5-E155-4B24-AFFA-67E5A762C43C}" destId="{F16C1FF0-1932-427E-9C0F-B399860B24CA}" srcOrd="1" destOrd="0" presId="urn:microsoft.com/office/officeart/2005/8/layout/bProcess2"/>
    <dgm:cxn modelId="{7958DB9A-6F82-4DB0-A2E7-116E2ED0E2C2}" type="presParOf" srcId="{6BE56AF5-4926-41F5-9DED-87A59DC74220}" destId="{41E3DEA2-FBA2-4535-BCE1-0BE8861C03E0}" srcOrd="15" destOrd="0" presId="urn:microsoft.com/office/officeart/2005/8/layout/bProcess2"/>
    <dgm:cxn modelId="{5101DA8C-339D-4EE1-826E-F486C767986F}" type="presParOf" srcId="{6BE56AF5-4926-41F5-9DED-87A59DC74220}" destId="{451018F5-3BCD-4018-87D3-BCACEFE2580B}" srcOrd="16" destOrd="0" presId="urn:microsoft.com/office/officeart/2005/8/layout/bProcess2"/>
    <dgm:cxn modelId="{602F418A-C090-4E84-85CA-9F7CB07159B2}" type="presParOf" srcId="{451018F5-3BCD-4018-87D3-BCACEFE2580B}" destId="{ACF05DDC-145B-4071-98C7-992F4A77B38F}" srcOrd="0" destOrd="0" presId="urn:microsoft.com/office/officeart/2005/8/layout/bProcess2"/>
    <dgm:cxn modelId="{76955792-5F54-4624-B84A-58E7D222559F}" type="presParOf" srcId="{451018F5-3BCD-4018-87D3-BCACEFE2580B}" destId="{A1CEFBAD-7122-4309-B042-1CD33142E0D2}" srcOrd="1" destOrd="0" presId="urn:microsoft.com/office/officeart/2005/8/layout/bProcess2"/>
    <dgm:cxn modelId="{29D3C050-CAE9-449D-BB29-F005471088F2}" type="presParOf" srcId="{6BE56AF5-4926-41F5-9DED-87A59DC74220}" destId="{72FDDCC7-CD33-46F8-BA94-3835DE32D6C4}" srcOrd="17" destOrd="0" presId="urn:microsoft.com/office/officeart/2005/8/layout/bProcess2"/>
    <dgm:cxn modelId="{BC58406D-4F05-4126-95BE-7BBC856F4713}" type="presParOf" srcId="{6BE56AF5-4926-41F5-9DED-87A59DC74220}" destId="{F813B0E7-4E36-459F-8DAF-CB16E8E3B1C5}" srcOrd="18" destOrd="0" presId="urn:microsoft.com/office/officeart/2005/8/layout/bProcess2"/>
    <dgm:cxn modelId="{0D5C80CC-F0D2-4969-A036-3B9EF1BCD863}" type="presParOf" srcId="{F813B0E7-4E36-459F-8DAF-CB16E8E3B1C5}" destId="{F77B9476-46C3-4B52-BED9-FB5252042B70}" srcOrd="0" destOrd="0" presId="urn:microsoft.com/office/officeart/2005/8/layout/bProcess2"/>
    <dgm:cxn modelId="{CC7852BD-266D-4C16-BD96-7B4EF262830B}" type="presParOf" srcId="{F813B0E7-4E36-459F-8DAF-CB16E8E3B1C5}" destId="{CD55700E-407E-4599-BDA4-6E8A4443C283}" srcOrd="1" destOrd="0" presId="urn:microsoft.com/office/officeart/2005/8/layout/bProcess2"/>
    <dgm:cxn modelId="{56AAEB3B-03DA-4FC1-9D35-4BD09C88D272}" type="presParOf" srcId="{6BE56AF5-4926-41F5-9DED-87A59DC74220}" destId="{3694D5F4-7C2A-4764-A366-8FB3F1EE16B5}" srcOrd="19" destOrd="0" presId="urn:microsoft.com/office/officeart/2005/8/layout/bProcess2"/>
    <dgm:cxn modelId="{A53D7800-2E61-45FD-A59D-E836FA87A59A}" type="presParOf" srcId="{6BE56AF5-4926-41F5-9DED-87A59DC74220}" destId="{DE9BB50A-BCA2-4A57-AD23-48532873E176}" srcOrd="20" destOrd="0" presId="urn:microsoft.com/office/officeart/2005/8/layout/bProcess2"/>
    <dgm:cxn modelId="{13640F9A-7B36-47F3-85AC-C3787BFA42AD}" type="presParOf" srcId="{DE9BB50A-BCA2-4A57-AD23-48532873E176}" destId="{053B3A9B-0491-4CE9-8BD5-512953F4E4D3}" srcOrd="0" destOrd="0" presId="urn:microsoft.com/office/officeart/2005/8/layout/bProcess2"/>
    <dgm:cxn modelId="{D37C45A4-C2B5-4003-BA65-943C6BC27D84}" type="presParOf" srcId="{DE9BB50A-BCA2-4A57-AD23-48532873E176}" destId="{EFEF0ED2-8610-44E8-9101-46FD0C0C9849}" srcOrd="1" destOrd="0" presId="urn:microsoft.com/office/officeart/2005/8/layout/bProcess2"/>
    <dgm:cxn modelId="{FB9365C6-83F1-4A5F-9A74-7D1ECDB64C0D}" type="presParOf" srcId="{6BE56AF5-4926-41F5-9DED-87A59DC74220}" destId="{96286A2D-2302-4A10-A210-D0E05365DE0E}" srcOrd="21" destOrd="0" presId="urn:microsoft.com/office/officeart/2005/8/layout/bProcess2"/>
    <dgm:cxn modelId="{A69C36A0-EF5F-4596-A8E8-81767EE2CDD3}" type="presParOf" srcId="{6BE56AF5-4926-41F5-9DED-87A59DC74220}" destId="{D5C90269-C97A-4EC4-96EE-4468052F602B}" srcOrd="2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8E012-319C-427F-8261-EFEB25FC4A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AE4AC-B242-402B-81DA-31571FB9D143}">
      <dgm:prSet phldrT="[Κείμενο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/>
            <a:t>Διαχείριση – συντονισμός(</a:t>
          </a:r>
          <a:r>
            <a:rPr lang="en-GB" sz="1800" dirty="0" smtClean="0"/>
            <a:t>management) </a:t>
          </a:r>
          <a:r>
            <a:rPr lang="el-GR" sz="1800" dirty="0" smtClean="0"/>
            <a:t>–επιχορήγηση ανά οργανισμό ανά μήνα</a:t>
          </a:r>
          <a:endParaRPr lang="en-US" sz="1800" dirty="0"/>
        </a:p>
      </dgm:t>
    </dgm:pt>
    <dgm:pt modelId="{3E32D0B3-E0E0-46BD-B78D-EE5EF8989B8F}" type="parTrans" cxnId="{541A3CFD-FF8D-4333-850A-234E12BB4796}">
      <dgm:prSet/>
      <dgm:spPr/>
      <dgm:t>
        <a:bodyPr/>
        <a:lstStyle/>
        <a:p>
          <a:endParaRPr lang="en-US"/>
        </a:p>
      </dgm:t>
    </dgm:pt>
    <dgm:pt modelId="{F739E8CD-E9C9-44F6-932B-6CDE3DC0D2AC}" type="sibTrans" cxnId="{541A3CFD-FF8D-4333-850A-234E12BB4796}">
      <dgm:prSet/>
      <dgm:spPr/>
      <dgm:t>
        <a:bodyPr/>
        <a:lstStyle/>
        <a:p>
          <a:endParaRPr lang="en-US"/>
        </a:p>
      </dgm:t>
    </dgm:pt>
    <dgm:pt modelId="{A0C9C224-D966-4D60-8514-2DB9C2E62F25}">
      <dgm:prSet phldrT="[Κείμενο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/>
            <a:t>Συναντήσεις εργασίας των εταίρων- επιχορήγηση ανά συμμετέχοντα (δαπάνες ταξιδίου, δαπάνη διαβίωσης)</a:t>
          </a:r>
          <a:endParaRPr lang="en-US" sz="1800" dirty="0"/>
        </a:p>
      </dgm:t>
    </dgm:pt>
    <dgm:pt modelId="{7A94DCD4-E676-425F-AB17-1EDE48F9CD8B}" type="parTrans" cxnId="{717C4A0F-7FE0-4CED-A61E-92DB49B03F3D}">
      <dgm:prSet/>
      <dgm:spPr/>
      <dgm:t>
        <a:bodyPr/>
        <a:lstStyle/>
        <a:p>
          <a:endParaRPr lang="en-US"/>
        </a:p>
      </dgm:t>
    </dgm:pt>
    <dgm:pt modelId="{C58CF3BC-86D9-4C07-A8E7-D40E8B4CF213}" type="sibTrans" cxnId="{717C4A0F-7FE0-4CED-A61E-92DB49B03F3D}">
      <dgm:prSet/>
      <dgm:spPr/>
      <dgm:t>
        <a:bodyPr/>
        <a:lstStyle/>
        <a:p>
          <a:endParaRPr lang="en-US"/>
        </a:p>
      </dgm:t>
    </dgm:pt>
    <dgm:pt modelId="{C5ED94BD-0B20-4072-AD0E-3583404DEBB0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/>
            <a:t>Δραστηριότητες διδασκαλίας, εκμάθησης και κατάρτισης</a:t>
          </a:r>
          <a:r>
            <a:rPr lang="en-GB" sz="1800" dirty="0" smtClean="0"/>
            <a:t>: </a:t>
          </a:r>
          <a:r>
            <a:rPr lang="el-GR" sz="1800" dirty="0" smtClean="0"/>
            <a:t>δαπάνες ταξιδίου, δαπάνη διαβίωσης</a:t>
          </a:r>
          <a:r>
            <a:rPr lang="en-GB" sz="1800" dirty="0" smtClean="0"/>
            <a:t>, </a:t>
          </a:r>
          <a:r>
            <a:rPr lang="el-GR" sz="1800" dirty="0" smtClean="0"/>
            <a:t>γλωσσική προετοιμασία</a:t>
          </a:r>
          <a:endParaRPr lang="en-US" sz="1800" dirty="0"/>
        </a:p>
      </dgm:t>
    </dgm:pt>
    <dgm:pt modelId="{C9C39921-D801-45D2-B649-44F24AC648FC}" type="parTrans" cxnId="{FD9546FC-5F74-44B6-B762-357CC8CCD52C}">
      <dgm:prSet/>
      <dgm:spPr/>
      <dgm:t>
        <a:bodyPr/>
        <a:lstStyle/>
        <a:p>
          <a:endParaRPr lang="en-US"/>
        </a:p>
      </dgm:t>
    </dgm:pt>
    <dgm:pt modelId="{804DCC5B-9C5B-4476-9DA0-01FA1F9876EE}" type="sibTrans" cxnId="{FD9546FC-5F74-44B6-B762-357CC8CCD52C}">
      <dgm:prSet/>
      <dgm:spPr/>
      <dgm:t>
        <a:bodyPr/>
        <a:lstStyle/>
        <a:p>
          <a:endParaRPr lang="en-US"/>
        </a:p>
      </dgm:t>
    </dgm:pt>
    <dgm:pt modelId="{C652A071-E400-4AFD-8FBA-9E8CF7AFC35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/>
            <a:t>Πολλαπλασιαστικές δράσεις-</a:t>
          </a:r>
          <a:r>
            <a:rPr lang="en-GB" sz="1800" dirty="0" smtClean="0"/>
            <a:t> </a:t>
          </a:r>
          <a:r>
            <a:rPr lang="el-GR" sz="1800" dirty="0" smtClean="0"/>
            <a:t>επιχορήγηση βάσει του αριθμού των συμμετεχόντων</a:t>
          </a:r>
          <a:endParaRPr lang="en-US" sz="1800" dirty="0"/>
        </a:p>
      </dgm:t>
    </dgm:pt>
    <dgm:pt modelId="{463B183C-FE2F-4285-9C1C-6B98424DE37D}" type="parTrans" cxnId="{BC5EC916-C66D-4031-83EC-D6C49436599E}">
      <dgm:prSet/>
      <dgm:spPr/>
      <dgm:t>
        <a:bodyPr/>
        <a:lstStyle/>
        <a:p>
          <a:endParaRPr lang="en-US"/>
        </a:p>
      </dgm:t>
    </dgm:pt>
    <dgm:pt modelId="{DD7A3C8D-BB98-4C1A-AF71-CE6C1FDA8889}" type="sibTrans" cxnId="{BC5EC916-C66D-4031-83EC-D6C49436599E}">
      <dgm:prSet/>
      <dgm:spPr/>
      <dgm:t>
        <a:bodyPr/>
        <a:lstStyle/>
        <a:p>
          <a:endParaRPr lang="en-US"/>
        </a:p>
      </dgm:t>
    </dgm:pt>
    <dgm:pt modelId="{037D7F1E-88CC-47A4-A316-1AA1E012EE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/>
            <a:t>Πραγματικά κόστη</a:t>
          </a:r>
          <a:r>
            <a:rPr lang="en-GB" sz="1800" dirty="0" smtClean="0"/>
            <a:t>: exceptional costs (</a:t>
          </a:r>
          <a:r>
            <a:rPr lang="el-GR" sz="1800" dirty="0" smtClean="0"/>
            <a:t>εξοπλισμός </a:t>
          </a:r>
          <a:r>
            <a:rPr lang="en-GB" sz="1800" dirty="0" smtClean="0"/>
            <a:t>, </a:t>
          </a:r>
          <a:r>
            <a:rPr lang="el-GR" sz="1800" dirty="0" smtClean="0"/>
            <a:t>υπεργολαβία</a:t>
          </a:r>
          <a:r>
            <a:rPr lang="en-GB" sz="1800" dirty="0" smtClean="0"/>
            <a:t>), </a:t>
          </a:r>
          <a:r>
            <a:rPr lang="el-GR" sz="1800" dirty="0" smtClean="0"/>
            <a:t>δαπάνες ΑΜΕΑ</a:t>
          </a:r>
          <a:endParaRPr lang="en-US" sz="1800" dirty="0"/>
        </a:p>
      </dgm:t>
    </dgm:pt>
    <dgm:pt modelId="{7AB83091-72DE-475D-8E6F-9E7D6D0F7411}" type="parTrans" cxnId="{DCF21934-6843-41AC-9900-1E359C384688}">
      <dgm:prSet/>
      <dgm:spPr/>
      <dgm:t>
        <a:bodyPr/>
        <a:lstStyle/>
        <a:p>
          <a:endParaRPr lang="en-US"/>
        </a:p>
      </dgm:t>
    </dgm:pt>
    <dgm:pt modelId="{60CB6E8C-EFCF-4853-882A-EFE82234FDEE}" type="sibTrans" cxnId="{DCF21934-6843-41AC-9900-1E359C384688}">
      <dgm:prSet/>
      <dgm:spPr/>
      <dgm:t>
        <a:bodyPr/>
        <a:lstStyle/>
        <a:p>
          <a:endParaRPr lang="en-US"/>
        </a:p>
      </dgm:t>
    </dgm:pt>
    <dgm:pt modelId="{68981F74-F364-4660-8387-6E07E2302598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dirty="0" smtClean="0"/>
            <a:t>Αμοιβές προσωπικού</a:t>
          </a:r>
          <a:endParaRPr lang="en-US" sz="1800" dirty="0"/>
        </a:p>
      </dgm:t>
    </dgm:pt>
    <dgm:pt modelId="{39CE1FEC-783F-4AB7-8E8C-2BEAAA5E059F}" type="parTrans" cxnId="{2F02E453-30FC-41E6-B7AD-31EA6BE1E91D}">
      <dgm:prSet/>
      <dgm:spPr/>
      <dgm:t>
        <a:bodyPr/>
        <a:lstStyle/>
        <a:p>
          <a:endParaRPr lang="en-US"/>
        </a:p>
      </dgm:t>
    </dgm:pt>
    <dgm:pt modelId="{1CA084E1-A51C-4B69-9DAE-CDD7B4C693DC}" type="sibTrans" cxnId="{2F02E453-30FC-41E6-B7AD-31EA6BE1E91D}">
      <dgm:prSet/>
      <dgm:spPr/>
      <dgm:t>
        <a:bodyPr/>
        <a:lstStyle/>
        <a:p>
          <a:endParaRPr lang="en-US"/>
        </a:p>
      </dgm:t>
    </dgm:pt>
    <dgm:pt modelId="{69A10D7B-240C-4334-986F-8B1A8633806D}" type="pres">
      <dgm:prSet presAssocID="{C3C8E012-319C-427F-8261-EFEB25FC4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A381E-FA30-4EEE-871E-99DE59F371B9}" type="pres">
      <dgm:prSet presAssocID="{BBEAE4AC-B242-402B-81DA-31571FB9D143}" presName="parentLin" presStyleCnt="0"/>
      <dgm:spPr/>
    </dgm:pt>
    <dgm:pt modelId="{1ED1C231-74B8-4255-96D6-7492E26D9A18}" type="pres">
      <dgm:prSet presAssocID="{BBEAE4AC-B242-402B-81DA-31571FB9D14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7B1D3AD-E3EC-4574-B857-EB1B5FE6776C}" type="pres">
      <dgm:prSet presAssocID="{BBEAE4AC-B242-402B-81DA-31571FB9D143}" presName="parentText" presStyleLbl="node1" presStyleIdx="0" presStyleCnt="6" custScaleX="123438" custScaleY="1950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B02BF-E7B1-4E9A-8A1A-6CA5B205C9DE}" type="pres">
      <dgm:prSet presAssocID="{BBEAE4AC-B242-402B-81DA-31571FB9D143}" presName="negativeSpace" presStyleCnt="0"/>
      <dgm:spPr/>
    </dgm:pt>
    <dgm:pt modelId="{A4829F5A-101C-4F7C-8234-0A719B5DD94F}" type="pres">
      <dgm:prSet presAssocID="{BBEAE4AC-B242-402B-81DA-31571FB9D143}" presName="childText" presStyleLbl="conFgAcc1" presStyleIdx="0" presStyleCnt="6">
        <dgm:presLayoutVars>
          <dgm:bulletEnabled val="1"/>
        </dgm:presLayoutVars>
      </dgm:prSet>
      <dgm:spPr/>
    </dgm:pt>
    <dgm:pt modelId="{1AF33B37-153E-4AF4-A130-55AD9D9202E1}" type="pres">
      <dgm:prSet presAssocID="{F739E8CD-E9C9-44F6-932B-6CDE3DC0D2AC}" presName="spaceBetweenRectangles" presStyleCnt="0"/>
      <dgm:spPr/>
    </dgm:pt>
    <dgm:pt modelId="{A471B39D-4B48-4473-B8D6-D1E485E49E63}" type="pres">
      <dgm:prSet presAssocID="{A0C9C224-D966-4D60-8514-2DB9C2E62F25}" presName="parentLin" presStyleCnt="0"/>
      <dgm:spPr/>
    </dgm:pt>
    <dgm:pt modelId="{8855698E-0B63-45EF-A645-473692BB238E}" type="pres">
      <dgm:prSet presAssocID="{A0C9C224-D966-4D60-8514-2DB9C2E62F2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91EA16BE-15C5-48DF-8070-DBC877A6CE17}" type="pres">
      <dgm:prSet presAssocID="{A0C9C224-D966-4D60-8514-2DB9C2E62F25}" presName="parentText" presStyleLbl="node1" presStyleIdx="1" presStyleCnt="6" custScaleX="126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78191-AC64-4874-9DD1-10629660B3A7}" type="pres">
      <dgm:prSet presAssocID="{A0C9C224-D966-4D60-8514-2DB9C2E62F25}" presName="negativeSpace" presStyleCnt="0"/>
      <dgm:spPr/>
    </dgm:pt>
    <dgm:pt modelId="{7DBB1CBC-6348-4CF3-B96F-A6E09697DC82}" type="pres">
      <dgm:prSet presAssocID="{A0C9C224-D966-4D60-8514-2DB9C2E62F25}" presName="childText" presStyleLbl="conFgAcc1" presStyleIdx="1" presStyleCnt="6">
        <dgm:presLayoutVars>
          <dgm:bulletEnabled val="1"/>
        </dgm:presLayoutVars>
      </dgm:prSet>
      <dgm:spPr/>
    </dgm:pt>
    <dgm:pt modelId="{581237B3-A9D4-4092-91A8-52D50E785DC3}" type="pres">
      <dgm:prSet presAssocID="{C58CF3BC-86D9-4C07-A8E7-D40E8B4CF213}" presName="spaceBetweenRectangles" presStyleCnt="0"/>
      <dgm:spPr/>
    </dgm:pt>
    <dgm:pt modelId="{F84CF25A-2FDD-466B-904B-F8FC9B71AAFB}" type="pres">
      <dgm:prSet presAssocID="{68981F74-F364-4660-8387-6E07E2302598}" presName="parentLin" presStyleCnt="0"/>
      <dgm:spPr/>
    </dgm:pt>
    <dgm:pt modelId="{185BB951-2546-44DA-BCE2-2F505035280A}" type="pres">
      <dgm:prSet presAssocID="{68981F74-F364-4660-8387-6E07E2302598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2F574736-04A4-4390-BBBE-14D9C0AF0F8D}" type="pres">
      <dgm:prSet presAssocID="{68981F74-F364-4660-8387-6E07E230259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96713-548A-4C7A-A99A-B30D2496950F}" type="pres">
      <dgm:prSet presAssocID="{68981F74-F364-4660-8387-6E07E2302598}" presName="negativeSpace" presStyleCnt="0"/>
      <dgm:spPr/>
    </dgm:pt>
    <dgm:pt modelId="{8588A4E1-8698-48E8-8572-54CEA8D96661}" type="pres">
      <dgm:prSet presAssocID="{68981F74-F364-4660-8387-6E07E2302598}" presName="childText" presStyleLbl="conFgAcc1" presStyleIdx="2" presStyleCnt="6">
        <dgm:presLayoutVars>
          <dgm:bulletEnabled val="1"/>
        </dgm:presLayoutVars>
      </dgm:prSet>
      <dgm:spPr/>
    </dgm:pt>
    <dgm:pt modelId="{E9354234-A022-4167-A67C-857C93542FCB}" type="pres">
      <dgm:prSet presAssocID="{1CA084E1-A51C-4B69-9DAE-CDD7B4C693DC}" presName="spaceBetweenRectangles" presStyleCnt="0"/>
      <dgm:spPr/>
    </dgm:pt>
    <dgm:pt modelId="{F2107C61-E86C-4A4D-AFD2-3D2A7CA26F74}" type="pres">
      <dgm:prSet presAssocID="{C652A071-E400-4AFD-8FBA-9E8CF7AFC359}" presName="parentLin" presStyleCnt="0"/>
      <dgm:spPr/>
    </dgm:pt>
    <dgm:pt modelId="{C0BC336A-50A7-4B13-A6D9-2F941722F4CF}" type="pres">
      <dgm:prSet presAssocID="{C652A071-E400-4AFD-8FBA-9E8CF7AFC359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7AFF6BE4-37A9-4948-88B3-7F570DECAB6B}" type="pres">
      <dgm:prSet presAssocID="{C652A071-E400-4AFD-8FBA-9E8CF7AFC359}" presName="parentText" presStyleLbl="node1" presStyleIdx="3" presStyleCnt="6" custScaleX="12549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DDB96-5EB9-407D-B367-47CE9CB552F5}" type="pres">
      <dgm:prSet presAssocID="{C652A071-E400-4AFD-8FBA-9E8CF7AFC359}" presName="negativeSpace" presStyleCnt="0"/>
      <dgm:spPr/>
    </dgm:pt>
    <dgm:pt modelId="{7B0394CC-E5FD-473C-B12A-F22C92283842}" type="pres">
      <dgm:prSet presAssocID="{C652A071-E400-4AFD-8FBA-9E8CF7AFC359}" presName="childText" presStyleLbl="conFgAcc1" presStyleIdx="3" presStyleCnt="6">
        <dgm:presLayoutVars>
          <dgm:bulletEnabled val="1"/>
        </dgm:presLayoutVars>
      </dgm:prSet>
      <dgm:spPr/>
    </dgm:pt>
    <dgm:pt modelId="{423CD650-FB70-4AA4-BEE0-20F20083F6F5}" type="pres">
      <dgm:prSet presAssocID="{DD7A3C8D-BB98-4C1A-AF71-CE6C1FDA8889}" presName="spaceBetweenRectangles" presStyleCnt="0"/>
      <dgm:spPr/>
    </dgm:pt>
    <dgm:pt modelId="{7018D712-61BE-4B90-B074-44E52D31CA0A}" type="pres">
      <dgm:prSet presAssocID="{C5ED94BD-0B20-4072-AD0E-3583404DEBB0}" presName="parentLin" presStyleCnt="0"/>
      <dgm:spPr/>
    </dgm:pt>
    <dgm:pt modelId="{4E1526E3-CDC8-4954-94F2-E1DC07000825}" type="pres">
      <dgm:prSet presAssocID="{C5ED94BD-0B20-4072-AD0E-3583404DEBB0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9D7E7E2-A9FA-4B5E-B538-3321ECF96E5A}" type="pres">
      <dgm:prSet presAssocID="{C5ED94BD-0B20-4072-AD0E-3583404DEBB0}" presName="parentText" presStyleLbl="node1" presStyleIdx="4" presStyleCnt="6" custScaleX="1120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F8FBE-A8C3-4401-BC16-8CBDFFE94406}" type="pres">
      <dgm:prSet presAssocID="{C5ED94BD-0B20-4072-AD0E-3583404DEBB0}" presName="negativeSpace" presStyleCnt="0"/>
      <dgm:spPr/>
    </dgm:pt>
    <dgm:pt modelId="{537273F6-ADCC-493C-B836-9AC4F33DABE9}" type="pres">
      <dgm:prSet presAssocID="{C5ED94BD-0B20-4072-AD0E-3583404DEBB0}" presName="childText" presStyleLbl="conFgAcc1" presStyleIdx="4" presStyleCnt="6">
        <dgm:presLayoutVars>
          <dgm:bulletEnabled val="1"/>
        </dgm:presLayoutVars>
      </dgm:prSet>
      <dgm:spPr/>
    </dgm:pt>
    <dgm:pt modelId="{5A56D6EB-B134-4721-A879-519D6292DE19}" type="pres">
      <dgm:prSet presAssocID="{804DCC5B-9C5B-4476-9DA0-01FA1F9876EE}" presName="spaceBetweenRectangles" presStyleCnt="0"/>
      <dgm:spPr/>
    </dgm:pt>
    <dgm:pt modelId="{91C6498D-1B24-411D-889E-2FE1BB7C86DB}" type="pres">
      <dgm:prSet presAssocID="{037D7F1E-88CC-47A4-A316-1AA1E012EEFB}" presName="parentLin" presStyleCnt="0"/>
      <dgm:spPr/>
    </dgm:pt>
    <dgm:pt modelId="{89763D4F-F043-41D0-825C-CD0E6441CBD9}" type="pres">
      <dgm:prSet presAssocID="{037D7F1E-88CC-47A4-A316-1AA1E012EEFB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A3E05486-D733-408D-99F7-79AD7F203340}" type="pres">
      <dgm:prSet presAssocID="{037D7F1E-88CC-47A4-A316-1AA1E012EE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99B7D-ED30-4EB3-BC53-48D421539CC0}" type="pres">
      <dgm:prSet presAssocID="{037D7F1E-88CC-47A4-A316-1AA1E012EEFB}" presName="negativeSpace" presStyleCnt="0"/>
      <dgm:spPr/>
    </dgm:pt>
    <dgm:pt modelId="{917499A5-1729-439C-B25F-FDBFFCE39D53}" type="pres">
      <dgm:prSet presAssocID="{037D7F1E-88CC-47A4-A316-1AA1E012EEF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17C4A0F-7FE0-4CED-A61E-92DB49B03F3D}" srcId="{C3C8E012-319C-427F-8261-EFEB25FC4A90}" destId="{A0C9C224-D966-4D60-8514-2DB9C2E62F25}" srcOrd="1" destOrd="0" parTransId="{7A94DCD4-E676-425F-AB17-1EDE48F9CD8B}" sibTransId="{C58CF3BC-86D9-4C07-A8E7-D40E8B4CF213}"/>
    <dgm:cxn modelId="{2F8BF1BC-9643-488C-8A2C-34EA094DAB0E}" type="presOf" srcId="{C5ED94BD-0B20-4072-AD0E-3583404DEBB0}" destId="{79D7E7E2-A9FA-4B5E-B538-3321ECF96E5A}" srcOrd="1" destOrd="0" presId="urn:microsoft.com/office/officeart/2005/8/layout/list1"/>
    <dgm:cxn modelId="{2F02E453-30FC-41E6-B7AD-31EA6BE1E91D}" srcId="{C3C8E012-319C-427F-8261-EFEB25FC4A90}" destId="{68981F74-F364-4660-8387-6E07E2302598}" srcOrd="2" destOrd="0" parTransId="{39CE1FEC-783F-4AB7-8E8C-2BEAAA5E059F}" sibTransId="{1CA084E1-A51C-4B69-9DAE-CDD7B4C693DC}"/>
    <dgm:cxn modelId="{223413EC-8437-4186-BA98-9507759E2CEB}" type="presOf" srcId="{BBEAE4AC-B242-402B-81DA-31571FB9D143}" destId="{77B1D3AD-E3EC-4574-B857-EB1B5FE6776C}" srcOrd="1" destOrd="0" presId="urn:microsoft.com/office/officeart/2005/8/layout/list1"/>
    <dgm:cxn modelId="{A895402A-3BFE-4279-93DE-C51C282BF47A}" type="presOf" srcId="{C3C8E012-319C-427F-8261-EFEB25FC4A90}" destId="{69A10D7B-240C-4334-986F-8B1A8633806D}" srcOrd="0" destOrd="0" presId="urn:microsoft.com/office/officeart/2005/8/layout/list1"/>
    <dgm:cxn modelId="{AC57D247-1409-4CDC-945F-2527BE835F95}" type="presOf" srcId="{037D7F1E-88CC-47A4-A316-1AA1E012EEFB}" destId="{A3E05486-D733-408D-99F7-79AD7F203340}" srcOrd="1" destOrd="0" presId="urn:microsoft.com/office/officeart/2005/8/layout/list1"/>
    <dgm:cxn modelId="{FD9546FC-5F74-44B6-B762-357CC8CCD52C}" srcId="{C3C8E012-319C-427F-8261-EFEB25FC4A90}" destId="{C5ED94BD-0B20-4072-AD0E-3583404DEBB0}" srcOrd="4" destOrd="0" parTransId="{C9C39921-D801-45D2-B649-44F24AC648FC}" sibTransId="{804DCC5B-9C5B-4476-9DA0-01FA1F9876EE}"/>
    <dgm:cxn modelId="{A0BAD92E-EF09-43EF-9613-C382C58225AD}" type="presOf" srcId="{C652A071-E400-4AFD-8FBA-9E8CF7AFC359}" destId="{C0BC336A-50A7-4B13-A6D9-2F941722F4CF}" srcOrd="0" destOrd="0" presId="urn:microsoft.com/office/officeart/2005/8/layout/list1"/>
    <dgm:cxn modelId="{BC5EC916-C66D-4031-83EC-D6C49436599E}" srcId="{C3C8E012-319C-427F-8261-EFEB25FC4A90}" destId="{C652A071-E400-4AFD-8FBA-9E8CF7AFC359}" srcOrd="3" destOrd="0" parTransId="{463B183C-FE2F-4285-9C1C-6B98424DE37D}" sibTransId="{DD7A3C8D-BB98-4C1A-AF71-CE6C1FDA8889}"/>
    <dgm:cxn modelId="{2F8E66BB-B5B0-4D2E-B193-5F24DA5BE7D3}" type="presOf" srcId="{C652A071-E400-4AFD-8FBA-9E8CF7AFC359}" destId="{7AFF6BE4-37A9-4948-88B3-7F570DECAB6B}" srcOrd="1" destOrd="0" presId="urn:microsoft.com/office/officeart/2005/8/layout/list1"/>
    <dgm:cxn modelId="{D31A659E-9B6A-48F2-B355-238117C48CB4}" type="presOf" srcId="{BBEAE4AC-B242-402B-81DA-31571FB9D143}" destId="{1ED1C231-74B8-4255-96D6-7492E26D9A18}" srcOrd="0" destOrd="0" presId="urn:microsoft.com/office/officeart/2005/8/layout/list1"/>
    <dgm:cxn modelId="{0F9B75EA-6F79-486A-AD23-A5588E4DE62F}" type="presOf" srcId="{C5ED94BD-0B20-4072-AD0E-3583404DEBB0}" destId="{4E1526E3-CDC8-4954-94F2-E1DC07000825}" srcOrd="0" destOrd="0" presId="urn:microsoft.com/office/officeart/2005/8/layout/list1"/>
    <dgm:cxn modelId="{39F89442-F1F4-44EC-AB33-8CBE44AD1252}" type="presOf" srcId="{68981F74-F364-4660-8387-6E07E2302598}" destId="{2F574736-04A4-4390-BBBE-14D9C0AF0F8D}" srcOrd="1" destOrd="0" presId="urn:microsoft.com/office/officeart/2005/8/layout/list1"/>
    <dgm:cxn modelId="{DCF21934-6843-41AC-9900-1E359C384688}" srcId="{C3C8E012-319C-427F-8261-EFEB25FC4A90}" destId="{037D7F1E-88CC-47A4-A316-1AA1E012EEFB}" srcOrd="5" destOrd="0" parTransId="{7AB83091-72DE-475D-8E6F-9E7D6D0F7411}" sibTransId="{60CB6E8C-EFCF-4853-882A-EFE82234FDEE}"/>
    <dgm:cxn modelId="{8F5FCA0B-3E53-467B-8127-32706CC68E82}" type="presOf" srcId="{037D7F1E-88CC-47A4-A316-1AA1E012EEFB}" destId="{89763D4F-F043-41D0-825C-CD0E6441CBD9}" srcOrd="0" destOrd="0" presId="urn:microsoft.com/office/officeart/2005/8/layout/list1"/>
    <dgm:cxn modelId="{3A8AED4C-5746-4CEF-89DF-BC14CB791A08}" type="presOf" srcId="{68981F74-F364-4660-8387-6E07E2302598}" destId="{185BB951-2546-44DA-BCE2-2F505035280A}" srcOrd="0" destOrd="0" presId="urn:microsoft.com/office/officeart/2005/8/layout/list1"/>
    <dgm:cxn modelId="{2877CD2A-8E99-41C4-89E5-5D80F97FC1A8}" type="presOf" srcId="{A0C9C224-D966-4D60-8514-2DB9C2E62F25}" destId="{91EA16BE-15C5-48DF-8070-DBC877A6CE17}" srcOrd="1" destOrd="0" presId="urn:microsoft.com/office/officeart/2005/8/layout/list1"/>
    <dgm:cxn modelId="{541A3CFD-FF8D-4333-850A-234E12BB4796}" srcId="{C3C8E012-319C-427F-8261-EFEB25FC4A90}" destId="{BBEAE4AC-B242-402B-81DA-31571FB9D143}" srcOrd="0" destOrd="0" parTransId="{3E32D0B3-E0E0-46BD-B78D-EE5EF8989B8F}" sibTransId="{F739E8CD-E9C9-44F6-932B-6CDE3DC0D2AC}"/>
    <dgm:cxn modelId="{2982F491-0F5A-41B1-BE62-009450BE0B59}" type="presOf" srcId="{A0C9C224-D966-4D60-8514-2DB9C2E62F25}" destId="{8855698E-0B63-45EF-A645-473692BB238E}" srcOrd="0" destOrd="0" presId="urn:microsoft.com/office/officeart/2005/8/layout/list1"/>
    <dgm:cxn modelId="{B369F415-C3A3-4A24-873C-66F5B3C4A52A}" type="presParOf" srcId="{69A10D7B-240C-4334-986F-8B1A8633806D}" destId="{A76A381E-FA30-4EEE-871E-99DE59F371B9}" srcOrd="0" destOrd="0" presId="urn:microsoft.com/office/officeart/2005/8/layout/list1"/>
    <dgm:cxn modelId="{33F1206D-6E6D-44D1-A795-AC7BF2572533}" type="presParOf" srcId="{A76A381E-FA30-4EEE-871E-99DE59F371B9}" destId="{1ED1C231-74B8-4255-96D6-7492E26D9A18}" srcOrd="0" destOrd="0" presId="urn:microsoft.com/office/officeart/2005/8/layout/list1"/>
    <dgm:cxn modelId="{04B7D90D-97EF-402A-8E3C-731BE5B523F1}" type="presParOf" srcId="{A76A381E-FA30-4EEE-871E-99DE59F371B9}" destId="{77B1D3AD-E3EC-4574-B857-EB1B5FE6776C}" srcOrd="1" destOrd="0" presId="urn:microsoft.com/office/officeart/2005/8/layout/list1"/>
    <dgm:cxn modelId="{933F6D0C-410D-45BA-8F7E-1178BA7798FC}" type="presParOf" srcId="{69A10D7B-240C-4334-986F-8B1A8633806D}" destId="{2E6B02BF-E7B1-4E9A-8A1A-6CA5B205C9DE}" srcOrd="1" destOrd="0" presId="urn:microsoft.com/office/officeart/2005/8/layout/list1"/>
    <dgm:cxn modelId="{DDB11BD8-73E6-483A-9AC1-AEDCB7CCFD92}" type="presParOf" srcId="{69A10D7B-240C-4334-986F-8B1A8633806D}" destId="{A4829F5A-101C-4F7C-8234-0A719B5DD94F}" srcOrd="2" destOrd="0" presId="urn:microsoft.com/office/officeart/2005/8/layout/list1"/>
    <dgm:cxn modelId="{EFFA285D-4D4A-4BFB-9DDB-AD8C1CDE14DF}" type="presParOf" srcId="{69A10D7B-240C-4334-986F-8B1A8633806D}" destId="{1AF33B37-153E-4AF4-A130-55AD9D9202E1}" srcOrd="3" destOrd="0" presId="urn:microsoft.com/office/officeart/2005/8/layout/list1"/>
    <dgm:cxn modelId="{45127897-0A01-4731-B075-066ABC65DE46}" type="presParOf" srcId="{69A10D7B-240C-4334-986F-8B1A8633806D}" destId="{A471B39D-4B48-4473-B8D6-D1E485E49E63}" srcOrd="4" destOrd="0" presId="urn:microsoft.com/office/officeart/2005/8/layout/list1"/>
    <dgm:cxn modelId="{7609E118-27F2-4040-9173-A8C41A56A032}" type="presParOf" srcId="{A471B39D-4B48-4473-B8D6-D1E485E49E63}" destId="{8855698E-0B63-45EF-A645-473692BB238E}" srcOrd="0" destOrd="0" presId="urn:microsoft.com/office/officeart/2005/8/layout/list1"/>
    <dgm:cxn modelId="{86E979D9-44CC-477E-8095-4E167ACC9810}" type="presParOf" srcId="{A471B39D-4B48-4473-B8D6-D1E485E49E63}" destId="{91EA16BE-15C5-48DF-8070-DBC877A6CE17}" srcOrd="1" destOrd="0" presId="urn:microsoft.com/office/officeart/2005/8/layout/list1"/>
    <dgm:cxn modelId="{986183B3-A056-4250-9E3D-858D66FCF59B}" type="presParOf" srcId="{69A10D7B-240C-4334-986F-8B1A8633806D}" destId="{BAF78191-AC64-4874-9DD1-10629660B3A7}" srcOrd="5" destOrd="0" presId="urn:microsoft.com/office/officeart/2005/8/layout/list1"/>
    <dgm:cxn modelId="{828C4D86-F1FE-4A8D-BBA8-C6256D8414DE}" type="presParOf" srcId="{69A10D7B-240C-4334-986F-8B1A8633806D}" destId="{7DBB1CBC-6348-4CF3-B96F-A6E09697DC82}" srcOrd="6" destOrd="0" presId="urn:microsoft.com/office/officeart/2005/8/layout/list1"/>
    <dgm:cxn modelId="{128596CB-8567-413F-BAFB-561CCD918E75}" type="presParOf" srcId="{69A10D7B-240C-4334-986F-8B1A8633806D}" destId="{581237B3-A9D4-4092-91A8-52D50E785DC3}" srcOrd="7" destOrd="0" presId="urn:microsoft.com/office/officeart/2005/8/layout/list1"/>
    <dgm:cxn modelId="{494A754A-0EDB-431E-B979-9773DDE0DD16}" type="presParOf" srcId="{69A10D7B-240C-4334-986F-8B1A8633806D}" destId="{F84CF25A-2FDD-466B-904B-F8FC9B71AAFB}" srcOrd="8" destOrd="0" presId="urn:microsoft.com/office/officeart/2005/8/layout/list1"/>
    <dgm:cxn modelId="{6B399F3D-A3A3-4D24-960A-5B7C287C8D4E}" type="presParOf" srcId="{F84CF25A-2FDD-466B-904B-F8FC9B71AAFB}" destId="{185BB951-2546-44DA-BCE2-2F505035280A}" srcOrd="0" destOrd="0" presId="urn:microsoft.com/office/officeart/2005/8/layout/list1"/>
    <dgm:cxn modelId="{7823CBB2-1098-4E48-B813-3917DEF00D57}" type="presParOf" srcId="{F84CF25A-2FDD-466B-904B-F8FC9B71AAFB}" destId="{2F574736-04A4-4390-BBBE-14D9C0AF0F8D}" srcOrd="1" destOrd="0" presId="urn:microsoft.com/office/officeart/2005/8/layout/list1"/>
    <dgm:cxn modelId="{37A0970C-56C6-4A2B-BD62-2274295078EB}" type="presParOf" srcId="{69A10D7B-240C-4334-986F-8B1A8633806D}" destId="{3B996713-548A-4C7A-A99A-B30D2496950F}" srcOrd="9" destOrd="0" presId="urn:microsoft.com/office/officeart/2005/8/layout/list1"/>
    <dgm:cxn modelId="{5B422CF3-E7CB-4099-9426-3CEF20FCA1D5}" type="presParOf" srcId="{69A10D7B-240C-4334-986F-8B1A8633806D}" destId="{8588A4E1-8698-48E8-8572-54CEA8D96661}" srcOrd="10" destOrd="0" presId="urn:microsoft.com/office/officeart/2005/8/layout/list1"/>
    <dgm:cxn modelId="{5548C2FD-700B-4422-8BB0-289331978492}" type="presParOf" srcId="{69A10D7B-240C-4334-986F-8B1A8633806D}" destId="{E9354234-A022-4167-A67C-857C93542FCB}" srcOrd="11" destOrd="0" presId="urn:microsoft.com/office/officeart/2005/8/layout/list1"/>
    <dgm:cxn modelId="{B1D54C87-0CB8-4086-8E8D-388850F8DE7A}" type="presParOf" srcId="{69A10D7B-240C-4334-986F-8B1A8633806D}" destId="{F2107C61-E86C-4A4D-AFD2-3D2A7CA26F74}" srcOrd="12" destOrd="0" presId="urn:microsoft.com/office/officeart/2005/8/layout/list1"/>
    <dgm:cxn modelId="{C32BAF4C-3509-4593-8AF7-78251AFF0D11}" type="presParOf" srcId="{F2107C61-E86C-4A4D-AFD2-3D2A7CA26F74}" destId="{C0BC336A-50A7-4B13-A6D9-2F941722F4CF}" srcOrd="0" destOrd="0" presId="urn:microsoft.com/office/officeart/2005/8/layout/list1"/>
    <dgm:cxn modelId="{5BDFD178-36F1-4383-A02F-1616FA43F7CE}" type="presParOf" srcId="{F2107C61-E86C-4A4D-AFD2-3D2A7CA26F74}" destId="{7AFF6BE4-37A9-4948-88B3-7F570DECAB6B}" srcOrd="1" destOrd="0" presId="urn:microsoft.com/office/officeart/2005/8/layout/list1"/>
    <dgm:cxn modelId="{0361E509-98BD-456D-923C-E2EA13B9EDE5}" type="presParOf" srcId="{69A10D7B-240C-4334-986F-8B1A8633806D}" destId="{D0FDDB96-5EB9-407D-B367-47CE9CB552F5}" srcOrd="13" destOrd="0" presId="urn:microsoft.com/office/officeart/2005/8/layout/list1"/>
    <dgm:cxn modelId="{B44A17DE-D65C-4171-A8E3-9116A832A832}" type="presParOf" srcId="{69A10D7B-240C-4334-986F-8B1A8633806D}" destId="{7B0394CC-E5FD-473C-B12A-F22C92283842}" srcOrd="14" destOrd="0" presId="urn:microsoft.com/office/officeart/2005/8/layout/list1"/>
    <dgm:cxn modelId="{FE075DBE-756F-4CEF-9A78-EF692CE4EF35}" type="presParOf" srcId="{69A10D7B-240C-4334-986F-8B1A8633806D}" destId="{423CD650-FB70-4AA4-BEE0-20F20083F6F5}" srcOrd="15" destOrd="0" presId="urn:microsoft.com/office/officeart/2005/8/layout/list1"/>
    <dgm:cxn modelId="{8CE9A68E-FE2B-4B90-B927-256EE4177801}" type="presParOf" srcId="{69A10D7B-240C-4334-986F-8B1A8633806D}" destId="{7018D712-61BE-4B90-B074-44E52D31CA0A}" srcOrd="16" destOrd="0" presId="urn:microsoft.com/office/officeart/2005/8/layout/list1"/>
    <dgm:cxn modelId="{46319987-DC94-404F-81EA-AD713A5755FE}" type="presParOf" srcId="{7018D712-61BE-4B90-B074-44E52D31CA0A}" destId="{4E1526E3-CDC8-4954-94F2-E1DC07000825}" srcOrd="0" destOrd="0" presId="urn:microsoft.com/office/officeart/2005/8/layout/list1"/>
    <dgm:cxn modelId="{46A7ED9B-AC04-45DA-8E86-4FBA9974FA8F}" type="presParOf" srcId="{7018D712-61BE-4B90-B074-44E52D31CA0A}" destId="{79D7E7E2-A9FA-4B5E-B538-3321ECF96E5A}" srcOrd="1" destOrd="0" presId="urn:microsoft.com/office/officeart/2005/8/layout/list1"/>
    <dgm:cxn modelId="{61906393-A8D4-4D63-AE1B-A603083D9137}" type="presParOf" srcId="{69A10D7B-240C-4334-986F-8B1A8633806D}" destId="{6DEF8FBE-A8C3-4401-BC16-8CBDFFE94406}" srcOrd="17" destOrd="0" presId="urn:microsoft.com/office/officeart/2005/8/layout/list1"/>
    <dgm:cxn modelId="{4503ED00-079B-498B-84E1-98224D10221C}" type="presParOf" srcId="{69A10D7B-240C-4334-986F-8B1A8633806D}" destId="{537273F6-ADCC-493C-B836-9AC4F33DABE9}" srcOrd="18" destOrd="0" presId="urn:microsoft.com/office/officeart/2005/8/layout/list1"/>
    <dgm:cxn modelId="{090DC80A-2B14-4D21-8091-48F2881C9D7E}" type="presParOf" srcId="{69A10D7B-240C-4334-986F-8B1A8633806D}" destId="{5A56D6EB-B134-4721-A879-519D6292DE19}" srcOrd="19" destOrd="0" presId="urn:microsoft.com/office/officeart/2005/8/layout/list1"/>
    <dgm:cxn modelId="{E1AC7B3E-0DAA-4010-9B07-319D4A765766}" type="presParOf" srcId="{69A10D7B-240C-4334-986F-8B1A8633806D}" destId="{91C6498D-1B24-411D-889E-2FE1BB7C86DB}" srcOrd="20" destOrd="0" presId="urn:microsoft.com/office/officeart/2005/8/layout/list1"/>
    <dgm:cxn modelId="{F7362923-8773-48EA-A112-3C137DBF677E}" type="presParOf" srcId="{91C6498D-1B24-411D-889E-2FE1BB7C86DB}" destId="{89763D4F-F043-41D0-825C-CD0E6441CBD9}" srcOrd="0" destOrd="0" presId="urn:microsoft.com/office/officeart/2005/8/layout/list1"/>
    <dgm:cxn modelId="{E400143A-70EE-4DCC-8969-19BBEA9851EA}" type="presParOf" srcId="{91C6498D-1B24-411D-889E-2FE1BB7C86DB}" destId="{A3E05486-D733-408D-99F7-79AD7F203340}" srcOrd="1" destOrd="0" presId="urn:microsoft.com/office/officeart/2005/8/layout/list1"/>
    <dgm:cxn modelId="{00574F05-898C-4622-B479-8F1C7F4C1FDC}" type="presParOf" srcId="{69A10D7B-240C-4334-986F-8B1A8633806D}" destId="{91899B7D-ED30-4EB3-BC53-48D421539CC0}" srcOrd="21" destOrd="0" presId="urn:microsoft.com/office/officeart/2005/8/layout/list1"/>
    <dgm:cxn modelId="{6EE86684-E5EC-4DAA-8ACB-FB378F8795B0}" type="presParOf" srcId="{69A10D7B-240C-4334-986F-8B1A8633806D}" destId="{917499A5-1729-439C-B25F-FDBFFCE39D53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C8E012-319C-427F-8261-EFEB25FC4A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AE4AC-B242-402B-81DA-31571FB9D143}">
      <dgm:prSet phldrT="[Κείμενο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dirty="0" smtClean="0"/>
            <a:t>Συνάφεια σχεδίου με στόχους και προτεραιότητες πολιτικής- ανταπόκριση σε πραγματικές ανάγκες-ευρωπαϊκή προστιθέμενη αξία</a:t>
          </a:r>
          <a:endParaRPr lang="en-US" sz="1800" b="1" dirty="0"/>
        </a:p>
      </dgm:t>
    </dgm:pt>
    <dgm:pt modelId="{3E32D0B3-E0E0-46BD-B78D-EE5EF8989B8F}" type="parTrans" cxnId="{541A3CFD-FF8D-4333-850A-234E12BB4796}">
      <dgm:prSet/>
      <dgm:spPr/>
      <dgm:t>
        <a:bodyPr/>
        <a:lstStyle/>
        <a:p>
          <a:endParaRPr lang="en-US" b="1"/>
        </a:p>
      </dgm:t>
    </dgm:pt>
    <dgm:pt modelId="{F739E8CD-E9C9-44F6-932B-6CDE3DC0D2AC}" type="sibTrans" cxnId="{541A3CFD-FF8D-4333-850A-234E12BB4796}">
      <dgm:prSet/>
      <dgm:spPr/>
      <dgm:t>
        <a:bodyPr/>
        <a:lstStyle/>
        <a:p>
          <a:endParaRPr lang="en-US" b="1"/>
        </a:p>
      </dgm:t>
    </dgm:pt>
    <dgm:pt modelId="{C5ED94BD-0B20-4072-AD0E-3583404DEBB0}">
      <dgm:prSet phldrT="[Κείμενο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dirty="0" smtClean="0"/>
            <a:t>Σύνθεση της εταιρικής σχέσης, εμπειρία και τεχνογνωσία εμπλεκομένων, πρακτικές επικοινωνίας και συνεργασίας, αντιστοιχία ικανοτήτων ομάδας έργου με τους στόχους και τα παραδοτέα του σχεδίου </a:t>
          </a:r>
          <a:r>
            <a:rPr lang="el-GR" sz="1800" b="1" dirty="0" smtClean="0">
              <a:solidFill>
                <a:srgbClr val="C00000"/>
              </a:solidFill>
            </a:rPr>
            <a:t>ΠΡΟΣΟΧΗ ΣΤΙΣ ΤΡΙΤΕΣ ΧΩΡΕΣ</a:t>
          </a:r>
          <a:endParaRPr lang="en-US" sz="1800" b="1" dirty="0">
            <a:solidFill>
              <a:srgbClr val="C00000"/>
            </a:solidFill>
          </a:endParaRPr>
        </a:p>
      </dgm:t>
    </dgm:pt>
    <dgm:pt modelId="{C9C39921-D801-45D2-B649-44F24AC648FC}" type="parTrans" cxnId="{FD9546FC-5F74-44B6-B762-357CC8CCD52C}">
      <dgm:prSet/>
      <dgm:spPr/>
      <dgm:t>
        <a:bodyPr/>
        <a:lstStyle/>
        <a:p>
          <a:endParaRPr lang="en-US" b="1"/>
        </a:p>
      </dgm:t>
    </dgm:pt>
    <dgm:pt modelId="{804DCC5B-9C5B-4476-9DA0-01FA1F9876EE}" type="sibTrans" cxnId="{FD9546FC-5F74-44B6-B762-357CC8CCD52C}">
      <dgm:prSet/>
      <dgm:spPr/>
      <dgm:t>
        <a:bodyPr/>
        <a:lstStyle/>
        <a:p>
          <a:endParaRPr lang="en-US" b="1"/>
        </a:p>
      </dgm:t>
    </dgm:pt>
    <dgm:pt modelId="{C652A071-E400-4AFD-8FBA-9E8CF7AFC35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dirty="0" smtClean="0"/>
            <a:t>Ποιότητα σχεδίου, συνάφεια στόχων και δράσεων, ισόρροπη κατανομή πακέτων εργασίας, αναγνώριση δεξιοτήτων , ενεργοποίηση ομάδας-στόχου</a:t>
          </a:r>
          <a:endParaRPr lang="en-US" sz="1800" b="1" dirty="0"/>
        </a:p>
      </dgm:t>
    </dgm:pt>
    <dgm:pt modelId="{463B183C-FE2F-4285-9C1C-6B98424DE37D}" type="parTrans" cxnId="{BC5EC916-C66D-4031-83EC-D6C49436599E}">
      <dgm:prSet/>
      <dgm:spPr/>
      <dgm:t>
        <a:bodyPr/>
        <a:lstStyle/>
        <a:p>
          <a:endParaRPr lang="en-US" b="1"/>
        </a:p>
      </dgm:t>
    </dgm:pt>
    <dgm:pt modelId="{DD7A3C8D-BB98-4C1A-AF71-CE6C1FDA8889}" type="sibTrans" cxnId="{BC5EC916-C66D-4031-83EC-D6C49436599E}">
      <dgm:prSet/>
      <dgm:spPr/>
      <dgm:t>
        <a:bodyPr/>
        <a:lstStyle/>
        <a:p>
          <a:endParaRPr lang="en-US" b="1"/>
        </a:p>
      </dgm:t>
    </dgm:pt>
    <dgm:pt modelId="{037D7F1E-88CC-47A4-A316-1AA1E012EE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dirty="0" smtClean="0"/>
            <a:t>Διάδοση και αντίκτυπος, βιωσιμότητα, πρόσβαση στα αποτελέσματα και αξιοποίηση προϊόντων</a:t>
          </a:r>
          <a:endParaRPr lang="en-US" sz="1800" b="1" dirty="0"/>
        </a:p>
      </dgm:t>
    </dgm:pt>
    <dgm:pt modelId="{7AB83091-72DE-475D-8E6F-9E7D6D0F7411}" type="parTrans" cxnId="{DCF21934-6843-41AC-9900-1E359C384688}">
      <dgm:prSet/>
      <dgm:spPr/>
      <dgm:t>
        <a:bodyPr/>
        <a:lstStyle/>
        <a:p>
          <a:endParaRPr lang="en-US" b="1"/>
        </a:p>
      </dgm:t>
    </dgm:pt>
    <dgm:pt modelId="{60CB6E8C-EFCF-4853-882A-EFE82234FDEE}" type="sibTrans" cxnId="{DCF21934-6843-41AC-9900-1E359C384688}">
      <dgm:prSet/>
      <dgm:spPr/>
      <dgm:t>
        <a:bodyPr/>
        <a:lstStyle/>
        <a:p>
          <a:endParaRPr lang="en-US" b="1"/>
        </a:p>
      </dgm:t>
    </dgm:pt>
    <dgm:pt modelId="{69A10D7B-240C-4334-986F-8B1A8633806D}" type="pres">
      <dgm:prSet presAssocID="{C3C8E012-319C-427F-8261-EFEB25FC4A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A381E-FA30-4EEE-871E-99DE59F371B9}" type="pres">
      <dgm:prSet presAssocID="{BBEAE4AC-B242-402B-81DA-31571FB9D143}" presName="parentLin" presStyleCnt="0"/>
      <dgm:spPr/>
    </dgm:pt>
    <dgm:pt modelId="{1ED1C231-74B8-4255-96D6-7492E26D9A18}" type="pres">
      <dgm:prSet presAssocID="{BBEAE4AC-B242-402B-81DA-31571FB9D14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7B1D3AD-E3EC-4574-B857-EB1B5FE6776C}" type="pres">
      <dgm:prSet presAssocID="{BBEAE4AC-B242-402B-81DA-31571FB9D143}" presName="parentText" presStyleLbl="node1" presStyleIdx="0" presStyleCnt="4" custScaleX="123438" custScaleY="1204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B02BF-E7B1-4E9A-8A1A-6CA5B205C9DE}" type="pres">
      <dgm:prSet presAssocID="{BBEAE4AC-B242-402B-81DA-31571FB9D143}" presName="negativeSpace" presStyleCnt="0"/>
      <dgm:spPr/>
    </dgm:pt>
    <dgm:pt modelId="{A4829F5A-101C-4F7C-8234-0A719B5DD94F}" type="pres">
      <dgm:prSet presAssocID="{BBEAE4AC-B242-402B-81DA-31571FB9D143}" presName="childText" presStyleLbl="conFgAcc1" presStyleIdx="0" presStyleCnt="4">
        <dgm:presLayoutVars>
          <dgm:bulletEnabled val="1"/>
        </dgm:presLayoutVars>
      </dgm:prSet>
      <dgm:spPr/>
    </dgm:pt>
    <dgm:pt modelId="{1AF33B37-153E-4AF4-A130-55AD9D9202E1}" type="pres">
      <dgm:prSet presAssocID="{F739E8CD-E9C9-44F6-932B-6CDE3DC0D2AC}" presName="spaceBetweenRectangles" presStyleCnt="0"/>
      <dgm:spPr/>
    </dgm:pt>
    <dgm:pt modelId="{F2107C61-E86C-4A4D-AFD2-3D2A7CA26F74}" type="pres">
      <dgm:prSet presAssocID="{C652A071-E400-4AFD-8FBA-9E8CF7AFC359}" presName="parentLin" presStyleCnt="0"/>
      <dgm:spPr/>
    </dgm:pt>
    <dgm:pt modelId="{C0BC336A-50A7-4B13-A6D9-2F941722F4CF}" type="pres">
      <dgm:prSet presAssocID="{C652A071-E400-4AFD-8FBA-9E8CF7AFC35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AFF6BE4-37A9-4948-88B3-7F570DECAB6B}" type="pres">
      <dgm:prSet presAssocID="{C652A071-E400-4AFD-8FBA-9E8CF7AFC359}" presName="parentText" presStyleLbl="node1" presStyleIdx="1" presStyleCnt="4" custScaleX="125490" custScaleY="1159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DDB96-5EB9-407D-B367-47CE9CB552F5}" type="pres">
      <dgm:prSet presAssocID="{C652A071-E400-4AFD-8FBA-9E8CF7AFC359}" presName="negativeSpace" presStyleCnt="0"/>
      <dgm:spPr/>
    </dgm:pt>
    <dgm:pt modelId="{7B0394CC-E5FD-473C-B12A-F22C92283842}" type="pres">
      <dgm:prSet presAssocID="{C652A071-E400-4AFD-8FBA-9E8CF7AFC359}" presName="childText" presStyleLbl="conFgAcc1" presStyleIdx="1" presStyleCnt="4">
        <dgm:presLayoutVars>
          <dgm:bulletEnabled val="1"/>
        </dgm:presLayoutVars>
      </dgm:prSet>
      <dgm:spPr/>
    </dgm:pt>
    <dgm:pt modelId="{423CD650-FB70-4AA4-BEE0-20F20083F6F5}" type="pres">
      <dgm:prSet presAssocID="{DD7A3C8D-BB98-4C1A-AF71-CE6C1FDA8889}" presName="spaceBetweenRectangles" presStyleCnt="0"/>
      <dgm:spPr/>
    </dgm:pt>
    <dgm:pt modelId="{7018D712-61BE-4B90-B074-44E52D31CA0A}" type="pres">
      <dgm:prSet presAssocID="{C5ED94BD-0B20-4072-AD0E-3583404DEBB0}" presName="parentLin" presStyleCnt="0"/>
      <dgm:spPr/>
    </dgm:pt>
    <dgm:pt modelId="{4E1526E3-CDC8-4954-94F2-E1DC07000825}" type="pres">
      <dgm:prSet presAssocID="{C5ED94BD-0B20-4072-AD0E-3583404DEBB0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9D7E7E2-A9FA-4B5E-B538-3321ECF96E5A}" type="pres">
      <dgm:prSet presAssocID="{C5ED94BD-0B20-4072-AD0E-3583404DEBB0}" presName="parentText" presStyleLbl="node1" presStyleIdx="2" presStyleCnt="4" custScaleX="140217" custScaleY="147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F8FBE-A8C3-4401-BC16-8CBDFFE94406}" type="pres">
      <dgm:prSet presAssocID="{C5ED94BD-0B20-4072-AD0E-3583404DEBB0}" presName="negativeSpace" presStyleCnt="0"/>
      <dgm:spPr/>
    </dgm:pt>
    <dgm:pt modelId="{537273F6-ADCC-493C-B836-9AC4F33DABE9}" type="pres">
      <dgm:prSet presAssocID="{C5ED94BD-0B20-4072-AD0E-3583404DEBB0}" presName="childText" presStyleLbl="conFgAcc1" presStyleIdx="2" presStyleCnt="4">
        <dgm:presLayoutVars>
          <dgm:bulletEnabled val="1"/>
        </dgm:presLayoutVars>
      </dgm:prSet>
      <dgm:spPr/>
    </dgm:pt>
    <dgm:pt modelId="{5A56D6EB-B134-4721-A879-519D6292DE19}" type="pres">
      <dgm:prSet presAssocID="{804DCC5B-9C5B-4476-9DA0-01FA1F9876EE}" presName="spaceBetweenRectangles" presStyleCnt="0"/>
      <dgm:spPr/>
    </dgm:pt>
    <dgm:pt modelId="{91C6498D-1B24-411D-889E-2FE1BB7C86DB}" type="pres">
      <dgm:prSet presAssocID="{037D7F1E-88CC-47A4-A316-1AA1E012EEFB}" presName="parentLin" presStyleCnt="0"/>
      <dgm:spPr/>
    </dgm:pt>
    <dgm:pt modelId="{89763D4F-F043-41D0-825C-CD0E6441CBD9}" type="pres">
      <dgm:prSet presAssocID="{037D7F1E-88CC-47A4-A316-1AA1E012EEFB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3E05486-D733-408D-99F7-79AD7F203340}" type="pres">
      <dgm:prSet presAssocID="{037D7F1E-88CC-47A4-A316-1AA1E012EE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99B7D-ED30-4EB3-BC53-48D421539CC0}" type="pres">
      <dgm:prSet presAssocID="{037D7F1E-88CC-47A4-A316-1AA1E012EEFB}" presName="negativeSpace" presStyleCnt="0"/>
      <dgm:spPr/>
    </dgm:pt>
    <dgm:pt modelId="{917499A5-1729-439C-B25F-FDBFFCE39D53}" type="pres">
      <dgm:prSet presAssocID="{037D7F1E-88CC-47A4-A316-1AA1E012EEF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41A3CFD-FF8D-4333-850A-234E12BB4796}" srcId="{C3C8E012-319C-427F-8261-EFEB25FC4A90}" destId="{BBEAE4AC-B242-402B-81DA-31571FB9D143}" srcOrd="0" destOrd="0" parTransId="{3E32D0B3-E0E0-46BD-B78D-EE5EF8989B8F}" sibTransId="{F739E8CD-E9C9-44F6-932B-6CDE3DC0D2AC}"/>
    <dgm:cxn modelId="{A79F04F9-E27A-4782-B51B-FDD127CCC565}" type="presOf" srcId="{C652A071-E400-4AFD-8FBA-9E8CF7AFC359}" destId="{C0BC336A-50A7-4B13-A6D9-2F941722F4CF}" srcOrd="0" destOrd="0" presId="urn:microsoft.com/office/officeart/2005/8/layout/list1"/>
    <dgm:cxn modelId="{A80B9C44-042C-4183-99C7-D1938EED1D39}" type="presOf" srcId="{037D7F1E-88CC-47A4-A316-1AA1E012EEFB}" destId="{A3E05486-D733-408D-99F7-79AD7F203340}" srcOrd="1" destOrd="0" presId="urn:microsoft.com/office/officeart/2005/8/layout/list1"/>
    <dgm:cxn modelId="{DC25AD4D-E064-480C-99BC-C3B6A2341AB9}" type="presOf" srcId="{BBEAE4AC-B242-402B-81DA-31571FB9D143}" destId="{77B1D3AD-E3EC-4574-B857-EB1B5FE6776C}" srcOrd="1" destOrd="0" presId="urn:microsoft.com/office/officeart/2005/8/layout/list1"/>
    <dgm:cxn modelId="{BC5EC916-C66D-4031-83EC-D6C49436599E}" srcId="{C3C8E012-319C-427F-8261-EFEB25FC4A90}" destId="{C652A071-E400-4AFD-8FBA-9E8CF7AFC359}" srcOrd="1" destOrd="0" parTransId="{463B183C-FE2F-4285-9C1C-6B98424DE37D}" sibTransId="{DD7A3C8D-BB98-4C1A-AF71-CE6C1FDA8889}"/>
    <dgm:cxn modelId="{A36F52F4-1B54-4C6E-B2F2-6D7F2CFEBDAA}" type="presOf" srcId="{C5ED94BD-0B20-4072-AD0E-3583404DEBB0}" destId="{4E1526E3-CDC8-4954-94F2-E1DC07000825}" srcOrd="0" destOrd="0" presId="urn:microsoft.com/office/officeart/2005/8/layout/list1"/>
    <dgm:cxn modelId="{FD9546FC-5F74-44B6-B762-357CC8CCD52C}" srcId="{C3C8E012-319C-427F-8261-EFEB25FC4A90}" destId="{C5ED94BD-0B20-4072-AD0E-3583404DEBB0}" srcOrd="2" destOrd="0" parTransId="{C9C39921-D801-45D2-B649-44F24AC648FC}" sibTransId="{804DCC5B-9C5B-4476-9DA0-01FA1F9876EE}"/>
    <dgm:cxn modelId="{4825C409-A87F-4640-BC64-1E05B73C7458}" type="presOf" srcId="{C652A071-E400-4AFD-8FBA-9E8CF7AFC359}" destId="{7AFF6BE4-37A9-4948-88B3-7F570DECAB6B}" srcOrd="1" destOrd="0" presId="urn:microsoft.com/office/officeart/2005/8/layout/list1"/>
    <dgm:cxn modelId="{DCF21934-6843-41AC-9900-1E359C384688}" srcId="{C3C8E012-319C-427F-8261-EFEB25FC4A90}" destId="{037D7F1E-88CC-47A4-A316-1AA1E012EEFB}" srcOrd="3" destOrd="0" parTransId="{7AB83091-72DE-475D-8E6F-9E7D6D0F7411}" sibTransId="{60CB6E8C-EFCF-4853-882A-EFE82234FDEE}"/>
    <dgm:cxn modelId="{2559CC68-52EB-4703-BC42-867F4B4ABF65}" type="presOf" srcId="{C3C8E012-319C-427F-8261-EFEB25FC4A90}" destId="{69A10D7B-240C-4334-986F-8B1A8633806D}" srcOrd="0" destOrd="0" presId="urn:microsoft.com/office/officeart/2005/8/layout/list1"/>
    <dgm:cxn modelId="{91FB73A3-8ED8-4B54-9FD4-3A1EAB5D07B0}" type="presOf" srcId="{C5ED94BD-0B20-4072-AD0E-3583404DEBB0}" destId="{79D7E7E2-A9FA-4B5E-B538-3321ECF96E5A}" srcOrd="1" destOrd="0" presId="urn:microsoft.com/office/officeart/2005/8/layout/list1"/>
    <dgm:cxn modelId="{A7F4304D-B126-429E-9B35-4614947EDEF0}" type="presOf" srcId="{037D7F1E-88CC-47A4-A316-1AA1E012EEFB}" destId="{89763D4F-F043-41D0-825C-CD0E6441CBD9}" srcOrd="0" destOrd="0" presId="urn:microsoft.com/office/officeart/2005/8/layout/list1"/>
    <dgm:cxn modelId="{37EFD190-9E20-4D80-9122-BF6A72AD1884}" type="presOf" srcId="{BBEAE4AC-B242-402B-81DA-31571FB9D143}" destId="{1ED1C231-74B8-4255-96D6-7492E26D9A18}" srcOrd="0" destOrd="0" presId="urn:microsoft.com/office/officeart/2005/8/layout/list1"/>
    <dgm:cxn modelId="{9090B1EB-9FBD-43D0-8044-9D6AFE873DD8}" type="presParOf" srcId="{69A10D7B-240C-4334-986F-8B1A8633806D}" destId="{A76A381E-FA30-4EEE-871E-99DE59F371B9}" srcOrd="0" destOrd="0" presId="urn:microsoft.com/office/officeart/2005/8/layout/list1"/>
    <dgm:cxn modelId="{4ED4E598-B784-49F4-8CFD-0180C924B754}" type="presParOf" srcId="{A76A381E-FA30-4EEE-871E-99DE59F371B9}" destId="{1ED1C231-74B8-4255-96D6-7492E26D9A18}" srcOrd="0" destOrd="0" presId="urn:microsoft.com/office/officeart/2005/8/layout/list1"/>
    <dgm:cxn modelId="{2DF98526-062C-4B2D-A97B-6128516E70DA}" type="presParOf" srcId="{A76A381E-FA30-4EEE-871E-99DE59F371B9}" destId="{77B1D3AD-E3EC-4574-B857-EB1B5FE6776C}" srcOrd="1" destOrd="0" presId="urn:microsoft.com/office/officeart/2005/8/layout/list1"/>
    <dgm:cxn modelId="{F0066CE4-2F11-4DE9-BDBB-7741E6CD7DEB}" type="presParOf" srcId="{69A10D7B-240C-4334-986F-8B1A8633806D}" destId="{2E6B02BF-E7B1-4E9A-8A1A-6CA5B205C9DE}" srcOrd="1" destOrd="0" presId="urn:microsoft.com/office/officeart/2005/8/layout/list1"/>
    <dgm:cxn modelId="{2C6BC73B-80FF-403F-9B02-81426B4602CB}" type="presParOf" srcId="{69A10D7B-240C-4334-986F-8B1A8633806D}" destId="{A4829F5A-101C-4F7C-8234-0A719B5DD94F}" srcOrd="2" destOrd="0" presId="urn:microsoft.com/office/officeart/2005/8/layout/list1"/>
    <dgm:cxn modelId="{6D48928B-9D2F-44A3-909D-625370D4448E}" type="presParOf" srcId="{69A10D7B-240C-4334-986F-8B1A8633806D}" destId="{1AF33B37-153E-4AF4-A130-55AD9D9202E1}" srcOrd="3" destOrd="0" presId="urn:microsoft.com/office/officeart/2005/8/layout/list1"/>
    <dgm:cxn modelId="{19986C25-35CD-47C4-B652-D848FB641126}" type="presParOf" srcId="{69A10D7B-240C-4334-986F-8B1A8633806D}" destId="{F2107C61-E86C-4A4D-AFD2-3D2A7CA26F74}" srcOrd="4" destOrd="0" presId="urn:microsoft.com/office/officeart/2005/8/layout/list1"/>
    <dgm:cxn modelId="{FD4DFBE5-6154-4C06-A6A7-513D38A12C90}" type="presParOf" srcId="{F2107C61-E86C-4A4D-AFD2-3D2A7CA26F74}" destId="{C0BC336A-50A7-4B13-A6D9-2F941722F4CF}" srcOrd="0" destOrd="0" presId="urn:microsoft.com/office/officeart/2005/8/layout/list1"/>
    <dgm:cxn modelId="{7002E53A-59BA-4C8E-8787-8889B5785F4B}" type="presParOf" srcId="{F2107C61-E86C-4A4D-AFD2-3D2A7CA26F74}" destId="{7AFF6BE4-37A9-4948-88B3-7F570DECAB6B}" srcOrd="1" destOrd="0" presId="urn:microsoft.com/office/officeart/2005/8/layout/list1"/>
    <dgm:cxn modelId="{D8839091-C435-4AFE-A6A6-D6246FB07937}" type="presParOf" srcId="{69A10D7B-240C-4334-986F-8B1A8633806D}" destId="{D0FDDB96-5EB9-407D-B367-47CE9CB552F5}" srcOrd="5" destOrd="0" presId="urn:microsoft.com/office/officeart/2005/8/layout/list1"/>
    <dgm:cxn modelId="{C300E372-D5C6-4AA4-8AD3-14CFA064F85D}" type="presParOf" srcId="{69A10D7B-240C-4334-986F-8B1A8633806D}" destId="{7B0394CC-E5FD-473C-B12A-F22C92283842}" srcOrd="6" destOrd="0" presId="urn:microsoft.com/office/officeart/2005/8/layout/list1"/>
    <dgm:cxn modelId="{5B7C3099-3A58-4E28-811B-1D77C5770AB5}" type="presParOf" srcId="{69A10D7B-240C-4334-986F-8B1A8633806D}" destId="{423CD650-FB70-4AA4-BEE0-20F20083F6F5}" srcOrd="7" destOrd="0" presId="urn:microsoft.com/office/officeart/2005/8/layout/list1"/>
    <dgm:cxn modelId="{EA5D1052-CE0F-4FE5-994F-1E6F88322174}" type="presParOf" srcId="{69A10D7B-240C-4334-986F-8B1A8633806D}" destId="{7018D712-61BE-4B90-B074-44E52D31CA0A}" srcOrd="8" destOrd="0" presId="urn:microsoft.com/office/officeart/2005/8/layout/list1"/>
    <dgm:cxn modelId="{B3270E4A-A470-4B2C-AA48-96BF06D33F66}" type="presParOf" srcId="{7018D712-61BE-4B90-B074-44E52D31CA0A}" destId="{4E1526E3-CDC8-4954-94F2-E1DC07000825}" srcOrd="0" destOrd="0" presId="urn:microsoft.com/office/officeart/2005/8/layout/list1"/>
    <dgm:cxn modelId="{C6B75AAF-6EA7-4043-B134-AC45154EAEA9}" type="presParOf" srcId="{7018D712-61BE-4B90-B074-44E52D31CA0A}" destId="{79D7E7E2-A9FA-4B5E-B538-3321ECF96E5A}" srcOrd="1" destOrd="0" presId="urn:microsoft.com/office/officeart/2005/8/layout/list1"/>
    <dgm:cxn modelId="{0F4C60E8-700E-41D9-B5D7-2AF796C0DEFA}" type="presParOf" srcId="{69A10D7B-240C-4334-986F-8B1A8633806D}" destId="{6DEF8FBE-A8C3-4401-BC16-8CBDFFE94406}" srcOrd="9" destOrd="0" presId="urn:microsoft.com/office/officeart/2005/8/layout/list1"/>
    <dgm:cxn modelId="{7209F07E-AAC6-44D9-96B8-101A23C8763B}" type="presParOf" srcId="{69A10D7B-240C-4334-986F-8B1A8633806D}" destId="{537273F6-ADCC-493C-B836-9AC4F33DABE9}" srcOrd="10" destOrd="0" presId="urn:microsoft.com/office/officeart/2005/8/layout/list1"/>
    <dgm:cxn modelId="{F0099C20-C01A-4D62-9452-E2865E5F7D96}" type="presParOf" srcId="{69A10D7B-240C-4334-986F-8B1A8633806D}" destId="{5A56D6EB-B134-4721-A879-519D6292DE19}" srcOrd="11" destOrd="0" presId="urn:microsoft.com/office/officeart/2005/8/layout/list1"/>
    <dgm:cxn modelId="{FBFF7DAC-C33D-48DE-9F80-FF85D8724683}" type="presParOf" srcId="{69A10D7B-240C-4334-986F-8B1A8633806D}" destId="{91C6498D-1B24-411D-889E-2FE1BB7C86DB}" srcOrd="12" destOrd="0" presId="urn:microsoft.com/office/officeart/2005/8/layout/list1"/>
    <dgm:cxn modelId="{F29995BE-4B06-41D2-AA69-16682814435D}" type="presParOf" srcId="{91C6498D-1B24-411D-889E-2FE1BB7C86DB}" destId="{89763D4F-F043-41D0-825C-CD0E6441CBD9}" srcOrd="0" destOrd="0" presId="urn:microsoft.com/office/officeart/2005/8/layout/list1"/>
    <dgm:cxn modelId="{6F0AB555-1637-4474-A5E9-81ADC87580E2}" type="presParOf" srcId="{91C6498D-1B24-411D-889E-2FE1BB7C86DB}" destId="{A3E05486-D733-408D-99F7-79AD7F203340}" srcOrd="1" destOrd="0" presId="urn:microsoft.com/office/officeart/2005/8/layout/list1"/>
    <dgm:cxn modelId="{A3D45A05-DA25-42DE-81E1-7296C72173E8}" type="presParOf" srcId="{69A10D7B-240C-4334-986F-8B1A8633806D}" destId="{91899B7D-ED30-4EB3-BC53-48D421539CC0}" srcOrd="13" destOrd="0" presId="urn:microsoft.com/office/officeart/2005/8/layout/list1"/>
    <dgm:cxn modelId="{A10175FE-9725-443E-9E25-C55700FFD7A0}" type="presParOf" srcId="{69A10D7B-240C-4334-986F-8B1A8633806D}" destId="{917499A5-1729-439C-B25F-FDBFFCE39D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8D07B4-9F61-489F-BE8E-464331C31528}">
      <dsp:nvSpPr>
        <dsp:cNvPr id="0" name=""/>
        <dsp:cNvSpPr/>
      </dsp:nvSpPr>
      <dsp:spPr>
        <a:xfrm>
          <a:off x="3028971" y="496"/>
          <a:ext cx="4543456" cy="193476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Διδασκαλία προσωπικού, κατάρτιση προσωπικού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Κινητικότητα </a:t>
          </a:r>
          <a:r>
            <a:rPr lang="en-GB" sz="2000" kern="1200" dirty="0" smtClean="0"/>
            <a:t>youth workers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 smtClean="0"/>
            <a:t>Μαθητική κινητικότητα</a:t>
          </a:r>
          <a:endParaRPr lang="en-US" sz="2000" kern="1200" dirty="0"/>
        </a:p>
      </dsp:txBody>
      <dsp:txXfrm>
        <a:off x="3028971" y="496"/>
        <a:ext cx="4543456" cy="1934765"/>
      </dsp:txXfrm>
    </dsp:sp>
    <dsp:sp modelId="{D11E85F5-4DE3-431C-80D7-2BB0D9707905}">
      <dsp:nvSpPr>
        <dsp:cNvPr id="0" name=""/>
        <dsp:cNvSpPr/>
      </dsp:nvSpPr>
      <dsp:spPr>
        <a:xfrm>
          <a:off x="0" y="496"/>
          <a:ext cx="3028971" cy="19347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u="sng" kern="1200" dirty="0" smtClean="0">
              <a:solidFill>
                <a:srgbClr val="002060"/>
              </a:solidFill>
            </a:rPr>
            <a:t>Μακροχρόνιες δραστηριότητες</a:t>
          </a:r>
          <a:endParaRPr lang="el-GR" sz="20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61 ημέρες-12 μήνες</a:t>
          </a:r>
          <a:endParaRPr lang="en-US" sz="2000" kern="1200" dirty="0"/>
        </a:p>
      </dsp:txBody>
      <dsp:txXfrm>
        <a:off x="0" y="496"/>
        <a:ext cx="3028971" cy="1934765"/>
      </dsp:txXfrm>
    </dsp:sp>
    <dsp:sp modelId="{023E8AA9-E0D1-48D8-B897-31713AD7E58D}">
      <dsp:nvSpPr>
        <dsp:cNvPr id="0" name=""/>
        <dsp:cNvSpPr/>
      </dsp:nvSpPr>
      <dsp:spPr>
        <a:xfrm>
          <a:off x="3028971" y="2128738"/>
          <a:ext cx="4543456" cy="1934765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Joint staff training events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Blended mobility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Joint project activities by groups of school pupils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Intensive Programmes for learners</a:t>
          </a:r>
          <a:endParaRPr lang="en-US" sz="1800" kern="1200" dirty="0"/>
        </a:p>
      </dsp:txBody>
      <dsp:txXfrm>
        <a:off x="3028971" y="2128738"/>
        <a:ext cx="4543456" cy="1934765"/>
      </dsp:txXfrm>
    </dsp:sp>
    <dsp:sp modelId="{C1124C69-5D36-4F9F-AB3F-2600C97B3DEE}">
      <dsp:nvSpPr>
        <dsp:cNvPr id="0" name=""/>
        <dsp:cNvSpPr/>
      </dsp:nvSpPr>
      <dsp:spPr>
        <a:xfrm>
          <a:off x="0" y="2128738"/>
          <a:ext cx="3028971" cy="193476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i="1" u="sng" kern="1200" dirty="0" smtClean="0">
              <a:solidFill>
                <a:srgbClr val="002060"/>
              </a:solidFill>
            </a:rPr>
            <a:t>Βραχυχρόνιες δραστηριότητες</a:t>
          </a:r>
          <a:endParaRPr lang="el-GR" sz="2000" i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5 ημέρες-60 ημέρες</a:t>
          </a:r>
          <a:endParaRPr lang="en-US" sz="2000" kern="1200" dirty="0"/>
        </a:p>
      </dsp:txBody>
      <dsp:txXfrm>
        <a:off x="0" y="2128738"/>
        <a:ext cx="3028971" cy="19347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CC438-08AB-4E7C-8C11-4644AE2CA99D}">
      <dsp:nvSpPr>
        <dsp:cNvPr id="0" name=""/>
        <dsp:cNvSpPr/>
      </dsp:nvSpPr>
      <dsp:spPr>
        <a:xfrm>
          <a:off x="571470" y="357193"/>
          <a:ext cx="1102070" cy="11020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Φορείς ΕΕΚ</a:t>
          </a:r>
          <a:endParaRPr lang="en-US" sz="1800" kern="1200" dirty="0"/>
        </a:p>
      </dsp:txBody>
      <dsp:txXfrm>
        <a:off x="571470" y="357193"/>
        <a:ext cx="1102070" cy="1102070"/>
      </dsp:txXfrm>
    </dsp:sp>
    <dsp:sp modelId="{5BB27093-F733-4DDC-A378-36615EC2F19D}">
      <dsp:nvSpPr>
        <dsp:cNvPr id="0" name=""/>
        <dsp:cNvSpPr/>
      </dsp:nvSpPr>
      <dsp:spPr>
        <a:xfrm rot="10460700">
          <a:off x="1022053" y="1739260"/>
          <a:ext cx="385724" cy="20443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C8D8E-08F9-40AC-9FCA-180E47BD47B7}">
      <dsp:nvSpPr>
        <dsp:cNvPr id="0" name=""/>
        <dsp:cNvSpPr/>
      </dsp:nvSpPr>
      <dsp:spPr>
        <a:xfrm>
          <a:off x="357156" y="2214576"/>
          <a:ext cx="1862195" cy="7350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ΕΡΕΥΝΗΤΙΚΟ ΙΝΣΤΙΤΟΥΤΟ</a:t>
          </a:r>
          <a:endParaRPr lang="en-US" sz="1800" kern="1200" dirty="0"/>
        </a:p>
      </dsp:txBody>
      <dsp:txXfrm>
        <a:off x="357156" y="2214576"/>
        <a:ext cx="1862195" cy="735080"/>
      </dsp:txXfrm>
    </dsp:sp>
    <dsp:sp modelId="{8DC73B75-0778-460B-8CA3-6076C5FC6C7A}">
      <dsp:nvSpPr>
        <dsp:cNvPr id="0" name=""/>
        <dsp:cNvSpPr/>
      </dsp:nvSpPr>
      <dsp:spPr>
        <a:xfrm rot="10814297">
          <a:off x="1092545" y="3164348"/>
          <a:ext cx="385724" cy="20443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8E970-6ECC-4B7C-94BB-21FD444EC987}">
      <dsp:nvSpPr>
        <dsp:cNvPr id="0" name=""/>
        <dsp:cNvSpPr/>
      </dsp:nvSpPr>
      <dsp:spPr>
        <a:xfrm>
          <a:off x="500038" y="3571898"/>
          <a:ext cx="1562554" cy="13574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ΣΥΛΛΟΓΟΣ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ΣΩΜΑΤΕΙΟ</a:t>
          </a:r>
          <a:endParaRPr lang="en-US" sz="1800" kern="1200" dirty="0"/>
        </a:p>
      </dsp:txBody>
      <dsp:txXfrm>
        <a:off x="500038" y="3571898"/>
        <a:ext cx="1562554" cy="1357473"/>
      </dsp:txXfrm>
    </dsp:sp>
    <dsp:sp modelId="{36F70A0C-B538-4969-8BE0-AD8E1317679D}">
      <dsp:nvSpPr>
        <dsp:cNvPr id="0" name=""/>
        <dsp:cNvSpPr/>
      </dsp:nvSpPr>
      <dsp:spPr>
        <a:xfrm rot="5836018">
          <a:off x="2083749" y="4275335"/>
          <a:ext cx="385724" cy="20443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BCE14-ABFF-457E-9C0D-E24EE4BC4385}">
      <dsp:nvSpPr>
        <dsp:cNvPr id="0" name=""/>
        <dsp:cNvSpPr/>
      </dsp:nvSpPr>
      <dsp:spPr>
        <a:xfrm>
          <a:off x="2415335" y="4167831"/>
          <a:ext cx="2197825" cy="7350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ΕΠΙΜΕΛΗΤΗΡΙΟ</a:t>
          </a:r>
          <a:endParaRPr lang="en-US" sz="1800" kern="1200" dirty="0"/>
        </a:p>
      </dsp:txBody>
      <dsp:txXfrm>
        <a:off x="2415335" y="4167831"/>
        <a:ext cx="2197825" cy="735080"/>
      </dsp:txXfrm>
    </dsp:sp>
    <dsp:sp modelId="{666DAD26-9B31-45B1-9ACC-EB0C343C8AAB}">
      <dsp:nvSpPr>
        <dsp:cNvPr id="0" name=""/>
        <dsp:cNvSpPr/>
      </dsp:nvSpPr>
      <dsp:spPr>
        <a:xfrm>
          <a:off x="3321385" y="3683471"/>
          <a:ext cx="385724" cy="20443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C4BEA-B7D6-4342-B431-276E3B0F8416}">
      <dsp:nvSpPr>
        <dsp:cNvPr id="0" name=""/>
        <dsp:cNvSpPr/>
      </dsp:nvSpPr>
      <dsp:spPr>
        <a:xfrm>
          <a:off x="2900051" y="2680036"/>
          <a:ext cx="1228393" cy="73508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ΑΕΙ-ΤΕΙ</a:t>
          </a:r>
          <a:endParaRPr lang="en-US" sz="1800" kern="1200" dirty="0"/>
        </a:p>
      </dsp:txBody>
      <dsp:txXfrm>
        <a:off x="2900051" y="2680036"/>
        <a:ext cx="1228393" cy="735080"/>
      </dsp:txXfrm>
    </dsp:sp>
    <dsp:sp modelId="{31E1072D-A9D5-49FB-92FB-9446175CD25C}">
      <dsp:nvSpPr>
        <dsp:cNvPr id="0" name=""/>
        <dsp:cNvSpPr/>
      </dsp:nvSpPr>
      <dsp:spPr>
        <a:xfrm rot="21593789">
          <a:off x="3319498" y="1900687"/>
          <a:ext cx="385724" cy="204434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FB259-DD47-4AF4-AF9E-9F57752A7D65}">
      <dsp:nvSpPr>
        <dsp:cNvPr id="0" name=""/>
        <dsp:cNvSpPr/>
      </dsp:nvSpPr>
      <dsp:spPr>
        <a:xfrm>
          <a:off x="2714616" y="428628"/>
          <a:ext cx="1591442" cy="9087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Δημόσιοι οργανισμοί</a:t>
          </a:r>
          <a:endParaRPr lang="en-US" sz="1800" kern="1200" dirty="0"/>
        </a:p>
      </dsp:txBody>
      <dsp:txXfrm>
        <a:off x="2714616" y="428628"/>
        <a:ext cx="1591442" cy="908714"/>
      </dsp:txXfrm>
    </dsp:sp>
    <dsp:sp modelId="{197BE9A3-C6BD-493E-8E9B-DD780E4E60B7}">
      <dsp:nvSpPr>
        <dsp:cNvPr id="0" name=""/>
        <dsp:cNvSpPr/>
      </dsp:nvSpPr>
      <dsp:spPr>
        <a:xfrm rot="5574718">
          <a:off x="4608187" y="846424"/>
          <a:ext cx="385724" cy="20443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BFE34-38BA-404A-8BAC-1B8E99560881}">
      <dsp:nvSpPr>
        <dsp:cNvPr id="0" name=""/>
        <dsp:cNvSpPr/>
      </dsp:nvSpPr>
      <dsp:spPr>
        <a:xfrm>
          <a:off x="5286381" y="428628"/>
          <a:ext cx="1372219" cy="11592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ΜΚΟ</a:t>
          </a:r>
          <a:endParaRPr lang="en-US" sz="1800" kern="1200" dirty="0"/>
        </a:p>
      </dsp:txBody>
      <dsp:txXfrm>
        <a:off x="5286381" y="428628"/>
        <a:ext cx="1372219" cy="1159200"/>
      </dsp:txXfrm>
    </dsp:sp>
    <dsp:sp modelId="{D03695C6-D426-488E-94ED-45F3869A3761}">
      <dsp:nvSpPr>
        <dsp:cNvPr id="0" name=""/>
        <dsp:cNvSpPr/>
      </dsp:nvSpPr>
      <dsp:spPr>
        <a:xfrm rot="10751805">
          <a:off x="5794232" y="1947634"/>
          <a:ext cx="385724" cy="204434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C1FF0-1932-427E-9C0F-B399860B24CA}">
      <dsp:nvSpPr>
        <dsp:cNvPr id="0" name=""/>
        <dsp:cNvSpPr/>
      </dsp:nvSpPr>
      <dsp:spPr>
        <a:xfrm>
          <a:off x="5214938" y="2500327"/>
          <a:ext cx="1570250" cy="9491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ΣΧΟΛΕΙΑ</a:t>
          </a:r>
          <a:endParaRPr lang="en-US" sz="1500" kern="1200" dirty="0"/>
        </a:p>
      </dsp:txBody>
      <dsp:txXfrm>
        <a:off x="5214938" y="2500327"/>
        <a:ext cx="1570250" cy="949129"/>
      </dsp:txXfrm>
    </dsp:sp>
    <dsp:sp modelId="{41E3DEA2-FBA2-4535-BCE1-0BE8861C03E0}">
      <dsp:nvSpPr>
        <dsp:cNvPr id="0" name=""/>
        <dsp:cNvSpPr/>
      </dsp:nvSpPr>
      <dsp:spPr>
        <a:xfrm rot="10907803">
          <a:off x="5779970" y="3740767"/>
          <a:ext cx="385724" cy="204434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EFBAD-7122-4309-B042-1CD33142E0D2}">
      <dsp:nvSpPr>
        <dsp:cNvPr id="0" name=""/>
        <dsp:cNvSpPr/>
      </dsp:nvSpPr>
      <dsp:spPr>
        <a:xfrm>
          <a:off x="5357820" y="4224961"/>
          <a:ext cx="1183002" cy="7350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ΜΜΕ</a:t>
          </a:r>
          <a:endParaRPr lang="en-US" sz="1800" kern="1200" dirty="0"/>
        </a:p>
      </dsp:txBody>
      <dsp:txXfrm>
        <a:off x="5357820" y="4224961"/>
        <a:ext cx="1183002" cy="735080"/>
      </dsp:txXfrm>
    </dsp:sp>
    <dsp:sp modelId="{72FDDCC7-CD33-46F8-BA94-3835DE32D6C4}">
      <dsp:nvSpPr>
        <dsp:cNvPr id="0" name=""/>
        <dsp:cNvSpPr/>
      </dsp:nvSpPr>
      <dsp:spPr>
        <a:xfrm rot="5066440">
          <a:off x="6725011" y="4396011"/>
          <a:ext cx="385724" cy="20443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5700E-407E-4599-BDA4-6E8A4443C283}">
      <dsp:nvSpPr>
        <dsp:cNvPr id="0" name=""/>
        <dsp:cNvSpPr/>
      </dsp:nvSpPr>
      <dsp:spPr>
        <a:xfrm>
          <a:off x="7285481" y="3614569"/>
          <a:ext cx="1713569" cy="152896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ΚΟΙΝΩΝΙΚΟΣ ΕΤΑΙΡΟΣ</a:t>
          </a:r>
          <a:endParaRPr lang="en-US" sz="1800" kern="1200" dirty="0"/>
        </a:p>
      </dsp:txBody>
      <dsp:txXfrm>
        <a:off x="7285481" y="3614569"/>
        <a:ext cx="1713569" cy="1528968"/>
      </dsp:txXfrm>
    </dsp:sp>
    <dsp:sp modelId="{3694D5F4-7C2A-4764-A366-8FB3F1EE16B5}">
      <dsp:nvSpPr>
        <dsp:cNvPr id="0" name=""/>
        <dsp:cNvSpPr/>
      </dsp:nvSpPr>
      <dsp:spPr>
        <a:xfrm>
          <a:off x="7949403" y="3313704"/>
          <a:ext cx="385724" cy="204434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F0ED2-8610-44E8-9101-46FD0C0C9849}">
      <dsp:nvSpPr>
        <dsp:cNvPr id="0" name=""/>
        <dsp:cNvSpPr/>
      </dsp:nvSpPr>
      <dsp:spPr>
        <a:xfrm>
          <a:off x="7475084" y="1844959"/>
          <a:ext cx="1334362" cy="1383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Φορείς εκπαίδευσης ενηλίκων</a:t>
          </a:r>
          <a:endParaRPr lang="en-US" sz="1300" kern="1200" dirty="0"/>
        </a:p>
      </dsp:txBody>
      <dsp:txXfrm>
        <a:off x="7475084" y="1844959"/>
        <a:ext cx="1334362" cy="1383885"/>
      </dsp:txXfrm>
    </dsp:sp>
    <dsp:sp modelId="{96286A2D-2302-4A10-A210-D0E05365DE0E}">
      <dsp:nvSpPr>
        <dsp:cNvPr id="0" name=""/>
        <dsp:cNvSpPr/>
      </dsp:nvSpPr>
      <dsp:spPr>
        <a:xfrm>
          <a:off x="7949403" y="1544094"/>
          <a:ext cx="385724" cy="20443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90269-C97A-4EC4-96EE-4468052F602B}">
      <dsp:nvSpPr>
        <dsp:cNvPr id="0" name=""/>
        <dsp:cNvSpPr/>
      </dsp:nvSpPr>
      <dsp:spPr>
        <a:xfrm>
          <a:off x="7591231" y="357164"/>
          <a:ext cx="1102070" cy="11020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ΜΟΥΣΕΙΟ</a:t>
          </a:r>
          <a:endParaRPr lang="en-US" sz="1500" kern="1200" dirty="0"/>
        </a:p>
      </dsp:txBody>
      <dsp:txXfrm>
        <a:off x="7591231" y="357164"/>
        <a:ext cx="1102070" cy="11020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29F5A-101C-4F7C-8234-0A719B5DD94F}">
      <dsp:nvSpPr>
        <dsp:cNvPr id="0" name=""/>
        <dsp:cNvSpPr/>
      </dsp:nvSpPr>
      <dsp:spPr>
        <a:xfrm>
          <a:off x="0" y="7171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1D3AD-E3EC-4574-B857-EB1B5FE6776C}">
      <dsp:nvSpPr>
        <dsp:cNvPr id="0" name=""/>
        <dsp:cNvSpPr/>
      </dsp:nvSpPr>
      <dsp:spPr>
        <a:xfrm>
          <a:off x="425056" y="74837"/>
          <a:ext cx="7345530" cy="86375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Διαχείριση – συντονισμός(</a:t>
          </a:r>
          <a:r>
            <a:rPr lang="en-GB" sz="1800" kern="1200" dirty="0" smtClean="0"/>
            <a:t>management) </a:t>
          </a:r>
          <a:r>
            <a:rPr lang="el-GR" sz="1800" kern="1200" dirty="0" smtClean="0"/>
            <a:t>–επιχορήγηση ανά οργανισμό ανά μήνα</a:t>
          </a:r>
          <a:endParaRPr lang="en-US" sz="1800" kern="1200" dirty="0"/>
        </a:p>
      </dsp:txBody>
      <dsp:txXfrm>
        <a:off x="425056" y="74837"/>
        <a:ext cx="7345530" cy="863756"/>
      </dsp:txXfrm>
    </dsp:sp>
    <dsp:sp modelId="{7DBB1CBC-6348-4CF3-B96F-A6E09697DC82}">
      <dsp:nvSpPr>
        <dsp:cNvPr id="0" name=""/>
        <dsp:cNvSpPr/>
      </dsp:nvSpPr>
      <dsp:spPr>
        <a:xfrm>
          <a:off x="0" y="13975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A16BE-15C5-48DF-8070-DBC877A6CE17}">
      <dsp:nvSpPr>
        <dsp:cNvPr id="0" name=""/>
        <dsp:cNvSpPr/>
      </dsp:nvSpPr>
      <dsp:spPr>
        <a:xfrm>
          <a:off x="425056" y="1176194"/>
          <a:ext cx="7544822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Συναντήσεις εργασίας των εταίρων- επιχορήγηση ανά συμμετέχοντα (δαπάνες ταξιδίου, δαπάνη διαβίωσης)</a:t>
          </a:r>
          <a:endParaRPr lang="en-US" sz="1800" kern="1200" dirty="0"/>
        </a:p>
      </dsp:txBody>
      <dsp:txXfrm>
        <a:off x="425056" y="1176194"/>
        <a:ext cx="7544822" cy="442800"/>
      </dsp:txXfrm>
    </dsp:sp>
    <dsp:sp modelId="{8588A4E1-8698-48E8-8572-54CEA8D96661}">
      <dsp:nvSpPr>
        <dsp:cNvPr id="0" name=""/>
        <dsp:cNvSpPr/>
      </dsp:nvSpPr>
      <dsp:spPr>
        <a:xfrm>
          <a:off x="0" y="20779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74736-04A4-4390-BBBE-14D9C0AF0F8D}">
      <dsp:nvSpPr>
        <dsp:cNvPr id="0" name=""/>
        <dsp:cNvSpPr/>
      </dsp:nvSpPr>
      <dsp:spPr>
        <a:xfrm>
          <a:off x="425056" y="1856594"/>
          <a:ext cx="5950785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Αμοιβές προσωπικού</a:t>
          </a:r>
          <a:endParaRPr lang="en-US" sz="1800" kern="1200" dirty="0"/>
        </a:p>
      </dsp:txBody>
      <dsp:txXfrm>
        <a:off x="425056" y="1856594"/>
        <a:ext cx="5950785" cy="442800"/>
      </dsp:txXfrm>
    </dsp:sp>
    <dsp:sp modelId="{7B0394CC-E5FD-473C-B12A-F22C92283842}">
      <dsp:nvSpPr>
        <dsp:cNvPr id="0" name=""/>
        <dsp:cNvSpPr/>
      </dsp:nvSpPr>
      <dsp:spPr>
        <a:xfrm>
          <a:off x="0" y="27583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F6BE4-37A9-4948-88B3-7F570DECAB6B}">
      <dsp:nvSpPr>
        <dsp:cNvPr id="0" name=""/>
        <dsp:cNvSpPr/>
      </dsp:nvSpPr>
      <dsp:spPr>
        <a:xfrm>
          <a:off x="425056" y="2536994"/>
          <a:ext cx="7467640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Πολλαπλασιαστικές δράσεις-</a:t>
          </a:r>
          <a:r>
            <a:rPr lang="en-GB" sz="1800" kern="1200" dirty="0" smtClean="0"/>
            <a:t> </a:t>
          </a:r>
          <a:r>
            <a:rPr lang="el-GR" sz="1800" kern="1200" dirty="0" smtClean="0"/>
            <a:t>επιχορήγηση βάσει του αριθμού των συμμετεχόντων</a:t>
          </a:r>
          <a:endParaRPr lang="en-US" sz="1800" kern="1200" dirty="0"/>
        </a:p>
      </dsp:txBody>
      <dsp:txXfrm>
        <a:off x="425056" y="2536994"/>
        <a:ext cx="7467640" cy="442800"/>
      </dsp:txXfrm>
    </dsp:sp>
    <dsp:sp modelId="{537273F6-ADCC-493C-B836-9AC4F33DABE9}">
      <dsp:nvSpPr>
        <dsp:cNvPr id="0" name=""/>
        <dsp:cNvSpPr/>
      </dsp:nvSpPr>
      <dsp:spPr>
        <a:xfrm>
          <a:off x="0" y="34387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E7E2-A9FA-4B5E-B538-3321ECF96E5A}">
      <dsp:nvSpPr>
        <dsp:cNvPr id="0" name=""/>
        <dsp:cNvSpPr/>
      </dsp:nvSpPr>
      <dsp:spPr>
        <a:xfrm>
          <a:off x="425056" y="3217394"/>
          <a:ext cx="6665117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Δραστηριότητες διδασκαλίας, εκμάθησης και κατάρτισης</a:t>
          </a:r>
          <a:r>
            <a:rPr lang="en-GB" sz="1800" kern="1200" dirty="0" smtClean="0"/>
            <a:t>: </a:t>
          </a:r>
          <a:r>
            <a:rPr lang="el-GR" sz="1800" kern="1200" dirty="0" smtClean="0"/>
            <a:t>δαπάνες ταξιδίου, δαπάνη διαβίωσης</a:t>
          </a:r>
          <a:r>
            <a:rPr lang="en-GB" sz="1800" kern="1200" dirty="0" smtClean="0"/>
            <a:t>, </a:t>
          </a:r>
          <a:r>
            <a:rPr lang="el-GR" sz="1800" kern="1200" dirty="0" smtClean="0"/>
            <a:t>γλωσσική προετοιμασία</a:t>
          </a:r>
          <a:endParaRPr lang="en-US" sz="1800" kern="1200" dirty="0"/>
        </a:p>
      </dsp:txBody>
      <dsp:txXfrm>
        <a:off x="425056" y="3217394"/>
        <a:ext cx="6665117" cy="442800"/>
      </dsp:txXfrm>
    </dsp:sp>
    <dsp:sp modelId="{917499A5-1729-439C-B25F-FDBFFCE39D53}">
      <dsp:nvSpPr>
        <dsp:cNvPr id="0" name=""/>
        <dsp:cNvSpPr/>
      </dsp:nvSpPr>
      <dsp:spPr>
        <a:xfrm>
          <a:off x="0" y="4119194"/>
          <a:ext cx="850112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05486-D733-408D-99F7-79AD7F203340}">
      <dsp:nvSpPr>
        <dsp:cNvPr id="0" name=""/>
        <dsp:cNvSpPr/>
      </dsp:nvSpPr>
      <dsp:spPr>
        <a:xfrm>
          <a:off x="425056" y="3897794"/>
          <a:ext cx="5950785" cy="442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4926" tIns="0" rIns="22492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Πραγματικά κόστη</a:t>
          </a:r>
          <a:r>
            <a:rPr lang="en-GB" sz="1800" kern="1200" dirty="0" smtClean="0"/>
            <a:t>: exceptional costs (</a:t>
          </a:r>
          <a:r>
            <a:rPr lang="el-GR" sz="1800" kern="1200" dirty="0" smtClean="0"/>
            <a:t>εξοπλισμός </a:t>
          </a:r>
          <a:r>
            <a:rPr lang="en-GB" sz="1800" kern="1200" dirty="0" smtClean="0"/>
            <a:t>, </a:t>
          </a:r>
          <a:r>
            <a:rPr lang="el-GR" sz="1800" kern="1200" dirty="0" smtClean="0"/>
            <a:t>υπεργολαβία</a:t>
          </a:r>
          <a:r>
            <a:rPr lang="en-GB" sz="1800" kern="1200" dirty="0" smtClean="0"/>
            <a:t>), </a:t>
          </a:r>
          <a:r>
            <a:rPr lang="el-GR" sz="1800" kern="1200" dirty="0" smtClean="0"/>
            <a:t>δαπάνες ΑΜΕΑ</a:t>
          </a:r>
          <a:endParaRPr lang="en-US" sz="1800" kern="1200" dirty="0"/>
        </a:p>
      </dsp:txBody>
      <dsp:txXfrm>
        <a:off x="425056" y="3897794"/>
        <a:ext cx="5950785" cy="442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829F5A-101C-4F7C-8234-0A719B5DD94F}">
      <dsp:nvSpPr>
        <dsp:cNvPr id="0" name=""/>
        <dsp:cNvSpPr/>
      </dsp:nvSpPr>
      <dsp:spPr>
        <a:xfrm>
          <a:off x="0" y="533939"/>
          <a:ext cx="835824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1D3AD-E3EC-4574-B857-EB1B5FE6776C}">
      <dsp:nvSpPr>
        <dsp:cNvPr id="0" name=""/>
        <dsp:cNvSpPr/>
      </dsp:nvSpPr>
      <dsp:spPr>
        <a:xfrm>
          <a:off x="417912" y="76142"/>
          <a:ext cx="7222076" cy="78251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Συνάφεια σχεδίου με στόχους και προτεραιότητες πολιτικής- ανταπόκριση σε πραγματικές ανάγκες-ευρωπαϊκή προστιθέμενη αξία</a:t>
          </a:r>
          <a:endParaRPr lang="en-US" sz="1800" b="1" kern="1200" dirty="0"/>
        </a:p>
      </dsp:txBody>
      <dsp:txXfrm>
        <a:off x="417912" y="76142"/>
        <a:ext cx="7222076" cy="782516"/>
      </dsp:txXfrm>
    </dsp:sp>
    <dsp:sp modelId="{7B0394CC-E5FD-473C-B12A-F22C92283842}">
      <dsp:nvSpPr>
        <dsp:cNvPr id="0" name=""/>
        <dsp:cNvSpPr/>
      </dsp:nvSpPr>
      <dsp:spPr>
        <a:xfrm>
          <a:off x="0" y="1635490"/>
          <a:ext cx="835824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F6BE4-37A9-4948-88B3-7F570DECAB6B}">
      <dsp:nvSpPr>
        <dsp:cNvPr id="0" name=""/>
        <dsp:cNvSpPr/>
      </dsp:nvSpPr>
      <dsp:spPr>
        <a:xfrm>
          <a:off x="417912" y="1207139"/>
          <a:ext cx="7342134" cy="7530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Ποιότητα σχεδίου, συνάφεια στόχων και δράσεων, ισόρροπη κατανομή πακέτων εργασίας, αναγνώριση δεξιοτήτων , ενεργοποίηση ομάδας-στόχου</a:t>
          </a:r>
          <a:endParaRPr lang="en-US" sz="1800" b="1" kern="1200" dirty="0"/>
        </a:p>
      </dsp:txBody>
      <dsp:txXfrm>
        <a:off x="417912" y="1207139"/>
        <a:ext cx="7342134" cy="753071"/>
      </dsp:txXfrm>
    </dsp:sp>
    <dsp:sp modelId="{537273F6-ADCC-493C-B836-9AC4F33DABE9}">
      <dsp:nvSpPr>
        <dsp:cNvPr id="0" name=""/>
        <dsp:cNvSpPr/>
      </dsp:nvSpPr>
      <dsp:spPr>
        <a:xfrm>
          <a:off x="0" y="2943569"/>
          <a:ext cx="835824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D7E7E2-A9FA-4B5E-B538-3321ECF96E5A}">
      <dsp:nvSpPr>
        <dsp:cNvPr id="0" name=""/>
        <dsp:cNvSpPr/>
      </dsp:nvSpPr>
      <dsp:spPr>
        <a:xfrm>
          <a:off x="404852" y="2308690"/>
          <a:ext cx="7947409" cy="95959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Σύνθεση της εταιρικής σχέσης, εμπειρία και τεχνογνωσία εμπλεκομένων, πρακτικές επικοινωνίας και συνεργασίας, αντιστοιχία ικανοτήτων ομάδας έργου με τους στόχους και τα παραδοτέα του σχεδίου </a:t>
          </a:r>
          <a:r>
            <a:rPr lang="el-GR" sz="1800" b="1" kern="1200" dirty="0" smtClean="0">
              <a:solidFill>
                <a:srgbClr val="C00000"/>
              </a:solidFill>
            </a:rPr>
            <a:t>ΠΡΟΣΟΧΗ ΣΤΙΣ ΤΡΙΤΕΣ ΧΩΡΕΣ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404852" y="2308690"/>
        <a:ext cx="7947409" cy="959599"/>
      </dsp:txXfrm>
    </dsp:sp>
    <dsp:sp modelId="{917499A5-1729-439C-B25F-FDBFFCE39D53}">
      <dsp:nvSpPr>
        <dsp:cNvPr id="0" name=""/>
        <dsp:cNvSpPr/>
      </dsp:nvSpPr>
      <dsp:spPr>
        <a:xfrm>
          <a:off x="0" y="3941489"/>
          <a:ext cx="835824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05486-D733-408D-99F7-79AD7F203340}">
      <dsp:nvSpPr>
        <dsp:cNvPr id="0" name=""/>
        <dsp:cNvSpPr/>
      </dsp:nvSpPr>
      <dsp:spPr>
        <a:xfrm>
          <a:off x="417912" y="3616769"/>
          <a:ext cx="5850772" cy="64944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1145" tIns="0" rIns="22114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Διάδοση και αντίκτυπος, βιωσιμότητα, πρόσβαση στα αποτελέσματα και αξιοποίηση προϊόντων</a:t>
          </a:r>
          <a:endParaRPr lang="en-US" sz="1800" b="1" kern="1200" dirty="0"/>
        </a:p>
      </dsp:txBody>
      <dsp:txXfrm>
        <a:off x="417912" y="3616769"/>
        <a:ext cx="5850772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C74FC-B6C1-4D93-9265-EDDA38A02E76}" type="datetimeFigureOut">
              <a:rPr lang="en-US" smtClean="0"/>
              <a:pPr/>
              <a:t>2/16/2014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92874-692B-46FA-BD21-AAEA68B9B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13F48-595A-4CF3-8EA4-849FC46DCFFB}" type="datetimeFigureOut">
              <a:rPr lang="el-GR" smtClean="0"/>
              <a:pPr/>
              <a:t>16/2/2014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70FFB-6A35-4823-972D-5C13F830B2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5929354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KA2: Strategic Partnerships</a:t>
            </a:r>
          </a:p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Στρατηγικές Εταιρικές Σχέσεις</a:t>
            </a:r>
          </a:p>
          <a:p>
            <a:endParaRPr lang="el-G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Δρ. Ειρήνη </a:t>
            </a:r>
            <a:r>
              <a:rPr lang="el-GR" b="1" i="1" dirty="0" err="1" smtClean="0">
                <a:solidFill>
                  <a:schemeClr val="tx2">
                    <a:lumMod val="50000"/>
                  </a:schemeClr>
                </a:solidFill>
              </a:rPr>
              <a:t>Ντρούτσα</a:t>
            </a:r>
            <a:endParaRPr lang="el-GR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54274" name="Picture 2" descr="http://thumbs.dreamstime.com/z/%CF%83%CF%85%CE%BD%CE%B5%CF%81%CE%B3%CE%B1%CF%83%CE%AF%CE%B1-22925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071942"/>
            <a:ext cx="3929058" cy="2786058"/>
          </a:xfrm>
          <a:prstGeom prst="rect">
            <a:avLst/>
          </a:prstGeom>
          <a:noFill/>
        </p:spPr>
      </p:pic>
      <p:pic>
        <p:nvPicPr>
          <p:cNvPr id="54276" name="Picture 4" descr="http://2.bp.blogspot.com/_H7WyPvXVwDI/TNAc4jRJdvI/AAAAAAAAAC0/5Rv3Ym1nHbw/s1600/%CE%95%CE%B9%CE%BA%CF%8C%CE%BD%CE%B1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285860"/>
            <a:ext cx="392905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8429684" cy="92869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Κριτήρια αξιολόγησης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428596" y="2000240"/>
          <a:ext cx="835824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9" name="Picture 4" descr="http://www.iaea.org/nael/elnino/images/outcom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Picture 6" descr="http://www.phibetaiota.net/wp-content/uploads/2012/06/real-org-ch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6143636" cy="5500702"/>
          </a:xfrm>
        </p:spPr>
        <p:txBody>
          <a:bodyPr>
            <a:normAutofit/>
          </a:bodyPr>
          <a:lstStyle/>
          <a:p>
            <a:r>
              <a:rPr lang="el-GR" b="1" i="1" dirty="0" smtClean="0">
                <a:solidFill>
                  <a:schemeClr val="tx2">
                    <a:lumMod val="50000"/>
                  </a:schemeClr>
                </a:solidFill>
              </a:rPr>
              <a:t>Τι είναι </a:t>
            </a:r>
          </a:p>
          <a:p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«Οι στρατηγικές εταιρικές σχέσεις»</a:t>
            </a:r>
            <a:endParaRPr lang="en-US" sz="28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Συνεργασίες διακρατικών φορέων από διαφορετικούς χώρους και τομείς ΓΙΑ</a:t>
            </a:r>
          </a:p>
          <a:p>
            <a:pPr marL="450850" indent="358775" algn="just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την ανταλλαγή καλών πρακτικών</a:t>
            </a:r>
          </a:p>
          <a:p>
            <a:pPr marL="450850" indent="358775" algn="just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την ανάπτυξη καινοτομιών</a:t>
            </a:r>
          </a:p>
          <a:p>
            <a:pPr marL="450850" indent="358775" algn="just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την ενίσχυση της αναγνώρισης και πιστοποίησης γνώσεων και δεξιοτήτων</a:t>
            </a:r>
          </a:p>
          <a:p>
            <a:pPr marL="450850" indent="358775" algn="just"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Την παραγωγή προϊόντων και αποτελεσμάτων</a:t>
            </a:r>
          </a:p>
          <a:p>
            <a:pPr marL="450850" indent="358775" algn="just">
              <a:buFont typeface="Wingdings" pitchFamily="2" charset="2"/>
              <a:buChar char="Ø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9625" algn="just">
              <a:buFont typeface="Arial" pitchFamily="34" charset="0"/>
              <a:buChar char="•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809625" algn="just">
              <a:buFont typeface="Arial" pitchFamily="34" charset="0"/>
              <a:buChar char="•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l-GR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357298"/>
            <a:ext cx="300036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20" y="1357298"/>
            <a:ext cx="4286280" cy="278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2.bp.blogspot.com/-kFxpE67c-6U/T8GzkNxyomI/AAAAAAAAA0g/xyLdDQ_H-7k/s1600/article-education-outcomes-based-education-what-is-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48" y="4219579"/>
            <a:ext cx="3857652" cy="2638421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285720" y="207167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Εκπαιδευτικό υλικό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Έρευνες, μελέτες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Γλωσσάρι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Ιστοσελίδες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Φυλλάδια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Οδηγοί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Προγράμματα σπουδών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l-GR" dirty="0" smtClean="0"/>
              <a:t>Σεμινάρια</a:t>
            </a:r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0" y="1357298"/>
            <a:ext cx="478631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Παραδοτέα-προϊόντα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1285861"/>
            <a:ext cx="7715304" cy="928694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KA2 : </a:t>
            </a:r>
            <a:r>
              <a:rPr lang="el-GR" sz="3200" b="1" dirty="0" smtClean="0"/>
              <a:t>Στρατηγικές συμπράξεις/εταιρικές σχέσεις</a:t>
            </a:r>
            <a:r>
              <a:rPr lang="en-GB" sz="3200" b="1" dirty="0" smtClean="0"/>
              <a:t> 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9" name="8 - Διάγραμμα"/>
          <p:cNvGraphicFramePr/>
          <p:nvPr/>
        </p:nvGraphicFramePr>
        <p:xfrm>
          <a:off x="928662" y="2285992"/>
          <a:ext cx="7572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9" name="8 - Διάγραμμα"/>
          <p:cNvGraphicFramePr/>
          <p:nvPr/>
        </p:nvGraphicFramePr>
        <p:xfrm>
          <a:off x="0" y="1357298"/>
          <a:ext cx="9001156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10 - Ελεύθερη σχεδίαση"/>
          <p:cNvSpPr/>
          <p:nvPr/>
        </p:nvSpPr>
        <p:spPr>
          <a:xfrm>
            <a:off x="1620456" y="2361235"/>
            <a:ext cx="4176000" cy="3368233"/>
          </a:xfrm>
          <a:custGeom>
            <a:avLst/>
            <a:gdLst>
              <a:gd name="connsiteX0" fmla="*/ 0 w 3970116"/>
              <a:gd name="connsiteY0" fmla="*/ 127322 h 3368233"/>
              <a:gd name="connsiteX1" fmla="*/ 1689903 w 3970116"/>
              <a:gd name="connsiteY1" fmla="*/ 1770927 h 3368233"/>
              <a:gd name="connsiteX2" fmla="*/ 1689903 w 3970116"/>
              <a:gd name="connsiteY2" fmla="*/ 1770927 h 3368233"/>
              <a:gd name="connsiteX3" fmla="*/ 2199190 w 3970116"/>
              <a:gd name="connsiteY3" fmla="*/ 266218 h 3368233"/>
              <a:gd name="connsiteX4" fmla="*/ 3970116 w 3970116"/>
              <a:gd name="connsiteY4" fmla="*/ 3368233 h 3368233"/>
              <a:gd name="connsiteX5" fmla="*/ 3970116 w 3970116"/>
              <a:gd name="connsiteY5" fmla="*/ 3368233 h 3368233"/>
              <a:gd name="connsiteX6" fmla="*/ 3865944 w 3970116"/>
              <a:gd name="connsiteY6" fmla="*/ 3183038 h 3368233"/>
              <a:gd name="connsiteX7" fmla="*/ 3958541 w 3970116"/>
              <a:gd name="connsiteY7" fmla="*/ 3287211 h 336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0116" h="3368233">
                <a:moveTo>
                  <a:pt x="0" y="127322"/>
                </a:moveTo>
                <a:lnTo>
                  <a:pt x="1689903" y="1770927"/>
                </a:lnTo>
                <a:lnTo>
                  <a:pt x="1689903" y="1770927"/>
                </a:lnTo>
                <a:cubicBezTo>
                  <a:pt x="1774784" y="1520142"/>
                  <a:pt x="1819155" y="0"/>
                  <a:pt x="2199190" y="266218"/>
                </a:cubicBezTo>
                <a:cubicBezTo>
                  <a:pt x="2579225" y="532436"/>
                  <a:pt x="3970116" y="3368233"/>
                  <a:pt x="3970116" y="3368233"/>
                </a:cubicBezTo>
                <a:lnTo>
                  <a:pt x="3970116" y="3368233"/>
                </a:lnTo>
                <a:cubicBezTo>
                  <a:pt x="3952754" y="3337367"/>
                  <a:pt x="3867873" y="3196541"/>
                  <a:pt x="3865944" y="3183038"/>
                </a:cubicBezTo>
                <a:cubicBezTo>
                  <a:pt x="3864015" y="3169535"/>
                  <a:pt x="3911278" y="3228373"/>
                  <a:pt x="3958541" y="3287211"/>
                </a:cubicBezTo>
              </a:path>
            </a:pathLst>
          </a:cu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3802283" y="2060293"/>
            <a:ext cx="4272988" cy="2334229"/>
          </a:xfrm>
          <a:custGeom>
            <a:avLst/>
            <a:gdLst>
              <a:gd name="connsiteX0" fmla="*/ 2737413 w 4272988"/>
              <a:gd name="connsiteY0" fmla="*/ 601884 h 2334229"/>
              <a:gd name="connsiteX1" fmla="*/ 3964330 w 4272988"/>
              <a:gd name="connsiteY1" fmla="*/ 509287 h 2334229"/>
              <a:gd name="connsiteX2" fmla="*/ 4068502 w 4272988"/>
              <a:gd name="connsiteY2" fmla="*/ 1388963 h 2334229"/>
              <a:gd name="connsiteX3" fmla="*/ 2737413 w 4272988"/>
              <a:gd name="connsiteY3" fmla="*/ 2152892 h 2334229"/>
              <a:gd name="connsiteX4" fmla="*/ 387752 w 4272988"/>
              <a:gd name="connsiteY4" fmla="*/ 300942 h 2334229"/>
              <a:gd name="connsiteX5" fmla="*/ 410902 w 4272988"/>
              <a:gd name="connsiteY5" fmla="*/ 347241 h 2334229"/>
              <a:gd name="connsiteX6" fmla="*/ 480350 w 4272988"/>
              <a:gd name="connsiteY6" fmla="*/ 347241 h 233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2988" h="2334229">
                <a:moveTo>
                  <a:pt x="2737413" y="601884"/>
                </a:moveTo>
                <a:cubicBezTo>
                  <a:pt x="3239947" y="489995"/>
                  <a:pt x="3742482" y="378107"/>
                  <a:pt x="3964330" y="509287"/>
                </a:cubicBezTo>
                <a:cubicBezTo>
                  <a:pt x="4186178" y="640467"/>
                  <a:pt x="4272988" y="1115029"/>
                  <a:pt x="4068502" y="1388963"/>
                </a:cubicBezTo>
                <a:cubicBezTo>
                  <a:pt x="3864016" y="1662897"/>
                  <a:pt x="3350871" y="2334229"/>
                  <a:pt x="2737413" y="2152892"/>
                </a:cubicBezTo>
                <a:cubicBezTo>
                  <a:pt x="2123955" y="1971555"/>
                  <a:pt x="775504" y="601884"/>
                  <a:pt x="387752" y="300942"/>
                </a:cubicBezTo>
                <a:cubicBezTo>
                  <a:pt x="0" y="0"/>
                  <a:pt x="395469" y="339525"/>
                  <a:pt x="410902" y="347241"/>
                </a:cubicBezTo>
                <a:cubicBezTo>
                  <a:pt x="426335" y="354957"/>
                  <a:pt x="453342" y="351099"/>
                  <a:pt x="480350" y="347241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Ελεύθερη σχεδίαση"/>
          <p:cNvSpPr/>
          <p:nvPr/>
        </p:nvSpPr>
        <p:spPr>
          <a:xfrm>
            <a:off x="1111170" y="2523281"/>
            <a:ext cx="6285053" cy="3356658"/>
          </a:xfrm>
          <a:custGeom>
            <a:avLst/>
            <a:gdLst>
              <a:gd name="connsiteX0" fmla="*/ 6285053 w 6285053"/>
              <a:gd name="connsiteY0" fmla="*/ 3136739 h 3356658"/>
              <a:gd name="connsiteX1" fmla="*/ 5069711 w 6285053"/>
              <a:gd name="connsiteY1" fmla="*/ 3356658 h 3356658"/>
              <a:gd name="connsiteX2" fmla="*/ 5069711 w 6285053"/>
              <a:gd name="connsiteY2" fmla="*/ 3356658 h 3356658"/>
              <a:gd name="connsiteX3" fmla="*/ 3125164 w 6285053"/>
              <a:gd name="connsiteY3" fmla="*/ 3217762 h 3356658"/>
              <a:gd name="connsiteX4" fmla="*/ 2534855 w 6285053"/>
              <a:gd name="connsiteY4" fmla="*/ 1817225 h 3356658"/>
              <a:gd name="connsiteX5" fmla="*/ 532435 w 6285053"/>
              <a:gd name="connsiteY5" fmla="*/ 1481560 h 3356658"/>
              <a:gd name="connsiteX6" fmla="*/ 0 w 6285053"/>
              <a:gd name="connsiteY6" fmla="*/ 34724 h 3356658"/>
              <a:gd name="connsiteX7" fmla="*/ 0 w 6285053"/>
              <a:gd name="connsiteY7" fmla="*/ 34724 h 3356658"/>
              <a:gd name="connsiteX8" fmla="*/ 0 w 6285053"/>
              <a:gd name="connsiteY8" fmla="*/ 0 h 335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5053" h="3356658">
                <a:moveTo>
                  <a:pt x="6285053" y="3136739"/>
                </a:moveTo>
                <a:lnTo>
                  <a:pt x="5069711" y="3356658"/>
                </a:lnTo>
                <a:lnTo>
                  <a:pt x="5069711" y="3356658"/>
                </a:lnTo>
                <a:lnTo>
                  <a:pt x="3125164" y="3217762"/>
                </a:lnTo>
                <a:cubicBezTo>
                  <a:pt x="2702688" y="2961190"/>
                  <a:pt x="2966976" y="2106592"/>
                  <a:pt x="2534855" y="1817225"/>
                </a:cubicBezTo>
                <a:cubicBezTo>
                  <a:pt x="2102734" y="1527858"/>
                  <a:pt x="954911" y="1778644"/>
                  <a:pt x="532435" y="1481560"/>
                </a:cubicBezTo>
                <a:cubicBezTo>
                  <a:pt x="109959" y="1184476"/>
                  <a:pt x="0" y="34724"/>
                  <a:pt x="0" y="34724"/>
                </a:cubicBezTo>
                <a:lnTo>
                  <a:pt x="0" y="34724"/>
                </a:lnTo>
                <a:lnTo>
                  <a:pt x="0" y="0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1701478" y="4054998"/>
            <a:ext cx="6379581" cy="1304080"/>
          </a:xfrm>
          <a:custGeom>
            <a:avLst/>
            <a:gdLst>
              <a:gd name="connsiteX0" fmla="*/ 0 w 6379581"/>
              <a:gd name="connsiteY0" fmla="*/ 1026288 h 1304080"/>
              <a:gd name="connsiteX1" fmla="*/ 3669175 w 6379581"/>
              <a:gd name="connsiteY1" fmla="*/ 366531 h 1304080"/>
              <a:gd name="connsiteX2" fmla="*/ 3669175 w 6379581"/>
              <a:gd name="connsiteY2" fmla="*/ 366531 h 1304080"/>
              <a:gd name="connsiteX3" fmla="*/ 5960963 w 6379581"/>
              <a:gd name="connsiteY3" fmla="*/ 1269356 h 1304080"/>
              <a:gd name="connsiteX4" fmla="*/ 6180881 w 6379581"/>
              <a:gd name="connsiteY4" fmla="*/ 158187 h 1304080"/>
              <a:gd name="connsiteX5" fmla="*/ 6204031 w 6379581"/>
              <a:gd name="connsiteY5" fmla="*/ 320232 h 1304080"/>
              <a:gd name="connsiteX6" fmla="*/ 6157732 w 6379581"/>
              <a:gd name="connsiteY6" fmla="*/ 123463 h 130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9581" h="1304080">
                <a:moveTo>
                  <a:pt x="0" y="1026288"/>
                </a:moveTo>
                <a:lnTo>
                  <a:pt x="3669175" y="366531"/>
                </a:lnTo>
                <a:lnTo>
                  <a:pt x="3669175" y="366531"/>
                </a:lnTo>
                <a:cubicBezTo>
                  <a:pt x="4051140" y="517002"/>
                  <a:pt x="5542345" y="1304080"/>
                  <a:pt x="5960963" y="1269356"/>
                </a:cubicBezTo>
                <a:cubicBezTo>
                  <a:pt x="6379581" y="1234632"/>
                  <a:pt x="6140370" y="316374"/>
                  <a:pt x="6180881" y="158187"/>
                </a:cubicBezTo>
                <a:cubicBezTo>
                  <a:pt x="6221392" y="0"/>
                  <a:pt x="6207889" y="326019"/>
                  <a:pt x="6204031" y="320232"/>
                </a:cubicBezTo>
                <a:cubicBezTo>
                  <a:pt x="6200173" y="314445"/>
                  <a:pt x="6161590" y="156258"/>
                  <a:pt x="6157732" y="123463"/>
                </a:cubicBezTo>
              </a:path>
            </a:pathLst>
          </a:custGeom>
          <a:ln w="603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501122" cy="400052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b="1" i="1" dirty="0" smtClean="0">
                <a:solidFill>
                  <a:srgbClr val="FF0000"/>
                </a:solidFill>
              </a:rPr>
              <a:t>Τουλάχιστον 3 φορείς από 3 διαφορετικές χώρες</a:t>
            </a:r>
            <a:endParaRPr lang="en-GB" sz="2800" b="1" i="1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rgbClr val="0070C0"/>
                </a:solidFill>
              </a:rPr>
              <a:t>Ο Μέγιστος αριθμός φορέων-εταίρων είναι 10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1"/>
                </a:solidFill>
              </a:rPr>
              <a:t> Η διάρκεια των σχεδίων είναι 2 ή 3 χρόνια 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1"/>
                </a:solidFill>
              </a:rPr>
              <a:t>Ένας φορέας αναλαμβάνει το ρόλο του δικαιούχου και/ή συντονιστή της κοινοπραξίας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i="1" dirty="0" smtClean="0">
                <a:solidFill>
                  <a:schemeClr val="tx1"/>
                </a:solidFill>
              </a:rPr>
              <a:t>Η αίτηση </a:t>
            </a:r>
            <a:r>
              <a:rPr lang="el-GR" sz="2800" b="1" i="1" dirty="0" err="1" smtClean="0">
                <a:solidFill>
                  <a:schemeClr val="tx1"/>
                </a:solidFill>
              </a:rPr>
              <a:t>υποβάλεται</a:t>
            </a:r>
            <a:r>
              <a:rPr lang="el-GR" sz="2800" b="1" i="1" dirty="0" smtClean="0">
                <a:solidFill>
                  <a:schemeClr val="tx1"/>
                </a:solidFill>
              </a:rPr>
              <a:t> στην Εθνική Μονάδα  του αιτούντος φορέα </a:t>
            </a:r>
            <a:endParaRPr lang="en-US" sz="2800" b="1" i="1" dirty="0" smtClean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857256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Τεχνικές πληροφορίες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57158" y="1285861"/>
            <a:ext cx="8429684" cy="928694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 σχεδίων</a:t>
            </a:r>
            <a:endParaRPr lang="el-GR" sz="32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4 - Εικόνα" descr="ik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880" y="116632"/>
            <a:ext cx="1190079" cy="1110045"/>
          </a:xfrm>
          <a:prstGeom prst="rect">
            <a:avLst/>
          </a:prstGeom>
        </p:spPr>
      </p:pic>
      <p:pic>
        <p:nvPicPr>
          <p:cNvPr id="6" name="4 - Εικόνα" descr="EU flag-Erasmus+_vect_P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677147" cy="764704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428596" y="2071678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310</Words>
  <Application>Microsoft Office PowerPoint</Application>
  <PresentationFormat>Προβολή στην οθόνη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KA2 : Στρατηγικές συμπράξεις/εταιρικές σχέσεις </vt:lpstr>
      <vt:lpstr>Διαφάνεια 7</vt:lpstr>
      <vt:lpstr>Τεχνικές πληροφορίες</vt:lpstr>
      <vt:lpstr>Χρηματοδότηση σχεδίων</vt:lpstr>
      <vt:lpstr>Κριτήρια αξιολόγησης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maragos dimitris</dc:creator>
  <cp:lastModifiedBy>user</cp:lastModifiedBy>
  <cp:revision>97</cp:revision>
  <dcterms:created xsi:type="dcterms:W3CDTF">2013-11-21T12:12:21Z</dcterms:created>
  <dcterms:modified xsi:type="dcterms:W3CDTF">2014-02-16T10:53:01Z</dcterms:modified>
</cp:coreProperties>
</file>