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71" r:id="rId5"/>
    <p:sldId id="269" r:id="rId6"/>
    <p:sldId id="272" r:id="rId7"/>
  </p:sldIdLst>
  <p:sldSz cx="9144000" cy="6858000" type="screen4x3"/>
  <p:notesSz cx="6881813" cy="100155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5469B-B14B-4C81-8EF8-066CDE277B79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08750FD-5E92-4CFA-9EAD-E1415E0FBB81}">
      <dgm:prSet/>
      <dgm:spPr/>
      <dgm:t>
        <a:bodyPr/>
        <a:lstStyle/>
        <a:p>
          <a:pPr rtl="0"/>
          <a:r>
            <a:rPr lang="el-GR" dirty="0" smtClean="0"/>
            <a:t>ΕΚΠΑΙΔΕΥΣΗ</a:t>
          </a:r>
          <a:endParaRPr lang="el-GR" dirty="0"/>
        </a:p>
      </dgm:t>
    </dgm:pt>
    <dgm:pt modelId="{83ABB3BA-1202-442E-B065-0EE09F95F804}" type="parTrans" cxnId="{BEA5A049-FE15-405F-BD5D-9634D0A67CA2}">
      <dgm:prSet/>
      <dgm:spPr/>
      <dgm:t>
        <a:bodyPr/>
        <a:lstStyle/>
        <a:p>
          <a:endParaRPr lang="el-GR"/>
        </a:p>
      </dgm:t>
    </dgm:pt>
    <dgm:pt modelId="{4D5C41DD-4764-4977-9D2A-D37B10E46DB1}" type="sibTrans" cxnId="{BEA5A049-FE15-405F-BD5D-9634D0A67CA2}">
      <dgm:prSet/>
      <dgm:spPr/>
      <dgm:t>
        <a:bodyPr/>
        <a:lstStyle/>
        <a:p>
          <a:endParaRPr lang="el-GR"/>
        </a:p>
      </dgm:t>
    </dgm:pt>
    <dgm:pt modelId="{688DE2D9-3175-4268-9AAB-3CC33141896C}">
      <dgm:prSet/>
      <dgm:spPr/>
      <dgm:t>
        <a:bodyPr/>
        <a:lstStyle/>
        <a:p>
          <a:pPr rtl="0"/>
          <a:r>
            <a:rPr lang="el-GR" dirty="0" smtClean="0"/>
            <a:t>ΔΕΞΙΟΤΗΤΕΣ</a:t>
          </a:r>
          <a:endParaRPr lang="el-GR" dirty="0"/>
        </a:p>
      </dgm:t>
    </dgm:pt>
    <dgm:pt modelId="{68B18E04-BE2D-46B4-865E-6265B751626C}" type="parTrans" cxnId="{723A8D7D-CD21-4F7C-958E-B7731E7E66B1}">
      <dgm:prSet/>
      <dgm:spPr/>
      <dgm:t>
        <a:bodyPr/>
        <a:lstStyle/>
        <a:p>
          <a:endParaRPr lang="el-GR"/>
        </a:p>
      </dgm:t>
    </dgm:pt>
    <dgm:pt modelId="{BECA156E-FF81-43BF-9312-EAF7B88F28C8}" type="sibTrans" cxnId="{723A8D7D-CD21-4F7C-958E-B7731E7E66B1}">
      <dgm:prSet/>
      <dgm:spPr/>
      <dgm:t>
        <a:bodyPr/>
        <a:lstStyle/>
        <a:p>
          <a:endParaRPr lang="el-GR"/>
        </a:p>
      </dgm:t>
    </dgm:pt>
    <dgm:pt modelId="{A535F1D5-0490-4F24-92DD-DE8BAE93645D}">
      <dgm:prSet/>
      <dgm:spPr/>
      <dgm:t>
        <a:bodyPr/>
        <a:lstStyle/>
        <a:p>
          <a:pPr rtl="0"/>
          <a:r>
            <a:rPr lang="el-GR" dirty="0" smtClean="0"/>
            <a:t>ΕΝΑ ΒΑΣΙΚΟ ΣΤΡΑΤΗΓΙΚΟ ΠΛΕΟΝΕΚΤΗΜΑ ΓΙΑ ΤΗΝ ΑΝΑΠΤΥΞΗ</a:t>
          </a:r>
          <a:endParaRPr lang="el-GR" dirty="0"/>
        </a:p>
      </dgm:t>
    </dgm:pt>
    <dgm:pt modelId="{03D8C94B-DBEC-4DE2-A8D3-0923E7D9EBD0}" type="parTrans" cxnId="{510DF91D-BEF8-41F0-BCFE-6F47C2BD2A0E}">
      <dgm:prSet/>
      <dgm:spPr/>
      <dgm:t>
        <a:bodyPr/>
        <a:lstStyle/>
        <a:p>
          <a:endParaRPr lang="el-GR"/>
        </a:p>
      </dgm:t>
    </dgm:pt>
    <dgm:pt modelId="{9168F79D-EE33-4A0C-B84B-7B206EB92D79}" type="sibTrans" cxnId="{510DF91D-BEF8-41F0-BCFE-6F47C2BD2A0E}">
      <dgm:prSet/>
      <dgm:spPr/>
      <dgm:t>
        <a:bodyPr/>
        <a:lstStyle/>
        <a:p>
          <a:endParaRPr lang="el-GR"/>
        </a:p>
      </dgm:t>
    </dgm:pt>
    <dgm:pt modelId="{2E32D982-267D-4DEC-97FE-1E1254A501BA}" type="pres">
      <dgm:prSet presAssocID="{F455469B-B14B-4C81-8EF8-066CDE277B7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9627A84-C170-47A7-94EF-C21448FFD0B2}" type="pres">
      <dgm:prSet presAssocID="{A08750FD-5E92-4CFA-9EAD-E1415E0FBB81}" presName="node" presStyleLbl="node1" presStyleIdx="0" presStyleCnt="3" custLinFactNeighborX="13222" custLinFactNeighborY="176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2D9692-D065-4433-9CFE-EA2D1243716D}" type="pres">
      <dgm:prSet presAssocID="{4D5C41DD-4764-4977-9D2A-D37B10E46DB1}" presName="spacerL" presStyleCnt="0"/>
      <dgm:spPr/>
    </dgm:pt>
    <dgm:pt modelId="{3689F2E9-B848-4BCD-A419-4B8142AE712B}" type="pres">
      <dgm:prSet presAssocID="{4D5C41DD-4764-4977-9D2A-D37B10E46DB1}" presName="sibTrans" presStyleLbl="sibTrans2D1" presStyleIdx="0" presStyleCnt="2"/>
      <dgm:spPr/>
      <dgm:t>
        <a:bodyPr/>
        <a:lstStyle/>
        <a:p>
          <a:endParaRPr lang="el-GR"/>
        </a:p>
      </dgm:t>
    </dgm:pt>
    <dgm:pt modelId="{1EF745F7-89AE-40BF-965C-C88FE7836EAC}" type="pres">
      <dgm:prSet presAssocID="{4D5C41DD-4764-4977-9D2A-D37B10E46DB1}" presName="spacerR" presStyleCnt="0"/>
      <dgm:spPr/>
    </dgm:pt>
    <dgm:pt modelId="{68F31DB2-B6D4-4AA9-9AFE-A7013C40A7BF}" type="pres">
      <dgm:prSet presAssocID="{688DE2D9-3175-4268-9AAB-3CC33141896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07C97D-3E05-4AF1-895E-5D2F4B17B48A}" type="pres">
      <dgm:prSet presAssocID="{BECA156E-FF81-43BF-9312-EAF7B88F28C8}" presName="spacerL" presStyleCnt="0"/>
      <dgm:spPr/>
    </dgm:pt>
    <dgm:pt modelId="{FE175DB0-63B8-4099-8DC3-08CCB2E7B756}" type="pres">
      <dgm:prSet presAssocID="{BECA156E-FF81-43BF-9312-EAF7B88F28C8}" presName="sibTrans" presStyleLbl="sibTrans2D1" presStyleIdx="1" presStyleCnt="2"/>
      <dgm:spPr/>
      <dgm:t>
        <a:bodyPr/>
        <a:lstStyle/>
        <a:p>
          <a:endParaRPr lang="el-GR"/>
        </a:p>
      </dgm:t>
    </dgm:pt>
    <dgm:pt modelId="{2D3ED173-80EC-4249-99C4-FAA18D7E7BE7}" type="pres">
      <dgm:prSet presAssocID="{BECA156E-FF81-43BF-9312-EAF7B88F28C8}" presName="spacerR" presStyleCnt="0"/>
      <dgm:spPr/>
    </dgm:pt>
    <dgm:pt modelId="{C96B96B9-7A47-43B7-8B2D-C352A91E7B86}" type="pres">
      <dgm:prSet presAssocID="{A535F1D5-0490-4F24-92DD-DE8BAE93645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10DF91D-BEF8-41F0-BCFE-6F47C2BD2A0E}" srcId="{F455469B-B14B-4C81-8EF8-066CDE277B79}" destId="{A535F1D5-0490-4F24-92DD-DE8BAE93645D}" srcOrd="2" destOrd="0" parTransId="{03D8C94B-DBEC-4DE2-A8D3-0923E7D9EBD0}" sibTransId="{9168F79D-EE33-4A0C-B84B-7B206EB92D79}"/>
    <dgm:cxn modelId="{4817B03C-01D8-4F6A-B133-27E1C6D9D61A}" type="presOf" srcId="{F455469B-B14B-4C81-8EF8-066CDE277B79}" destId="{2E32D982-267D-4DEC-97FE-1E1254A501BA}" srcOrd="0" destOrd="0" presId="urn:microsoft.com/office/officeart/2005/8/layout/equation1"/>
    <dgm:cxn modelId="{BEA5A049-FE15-405F-BD5D-9634D0A67CA2}" srcId="{F455469B-B14B-4C81-8EF8-066CDE277B79}" destId="{A08750FD-5E92-4CFA-9EAD-E1415E0FBB81}" srcOrd="0" destOrd="0" parTransId="{83ABB3BA-1202-442E-B065-0EE09F95F804}" sibTransId="{4D5C41DD-4764-4977-9D2A-D37B10E46DB1}"/>
    <dgm:cxn modelId="{FCA3ED55-0D72-4A16-AE2D-328E4155315B}" type="presOf" srcId="{A535F1D5-0490-4F24-92DD-DE8BAE93645D}" destId="{C96B96B9-7A47-43B7-8B2D-C352A91E7B86}" srcOrd="0" destOrd="0" presId="urn:microsoft.com/office/officeart/2005/8/layout/equation1"/>
    <dgm:cxn modelId="{C0DB0C07-3F70-45B7-97D0-DE1FDF01833E}" type="presOf" srcId="{A08750FD-5E92-4CFA-9EAD-E1415E0FBB81}" destId="{29627A84-C170-47A7-94EF-C21448FFD0B2}" srcOrd="0" destOrd="0" presId="urn:microsoft.com/office/officeart/2005/8/layout/equation1"/>
    <dgm:cxn modelId="{4A77D5F6-DD8E-4793-990D-F3B22C122111}" type="presOf" srcId="{688DE2D9-3175-4268-9AAB-3CC33141896C}" destId="{68F31DB2-B6D4-4AA9-9AFE-A7013C40A7BF}" srcOrd="0" destOrd="0" presId="urn:microsoft.com/office/officeart/2005/8/layout/equation1"/>
    <dgm:cxn modelId="{723A8D7D-CD21-4F7C-958E-B7731E7E66B1}" srcId="{F455469B-B14B-4C81-8EF8-066CDE277B79}" destId="{688DE2D9-3175-4268-9AAB-3CC33141896C}" srcOrd="1" destOrd="0" parTransId="{68B18E04-BE2D-46B4-865E-6265B751626C}" sibTransId="{BECA156E-FF81-43BF-9312-EAF7B88F28C8}"/>
    <dgm:cxn modelId="{55567162-8108-42C1-95B9-2DEC4E1EB9F6}" type="presOf" srcId="{BECA156E-FF81-43BF-9312-EAF7B88F28C8}" destId="{FE175DB0-63B8-4099-8DC3-08CCB2E7B756}" srcOrd="0" destOrd="0" presId="urn:microsoft.com/office/officeart/2005/8/layout/equation1"/>
    <dgm:cxn modelId="{3DB42590-8AF2-4CC5-A9DF-88747F97B88C}" type="presOf" srcId="{4D5C41DD-4764-4977-9D2A-D37B10E46DB1}" destId="{3689F2E9-B848-4BCD-A419-4B8142AE712B}" srcOrd="0" destOrd="0" presId="urn:microsoft.com/office/officeart/2005/8/layout/equation1"/>
    <dgm:cxn modelId="{57B73DA9-034A-46B5-B599-E64193C58638}" type="presParOf" srcId="{2E32D982-267D-4DEC-97FE-1E1254A501BA}" destId="{29627A84-C170-47A7-94EF-C21448FFD0B2}" srcOrd="0" destOrd="0" presId="urn:microsoft.com/office/officeart/2005/8/layout/equation1"/>
    <dgm:cxn modelId="{331B0A48-57C6-4AAF-B4B1-5AA9C8E60896}" type="presParOf" srcId="{2E32D982-267D-4DEC-97FE-1E1254A501BA}" destId="{042D9692-D065-4433-9CFE-EA2D1243716D}" srcOrd="1" destOrd="0" presId="urn:microsoft.com/office/officeart/2005/8/layout/equation1"/>
    <dgm:cxn modelId="{6EB194A9-12D2-4601-8AEA-6D7005992E10}" type="presParOf" srcId="{2E32D982-267D-4DEC-97FE-1E1254A501BA}" destId="{3689F2E9-B848-4BCD-A419-4B8142AE712B}" srcOrd="2" destOrd="0" presId="urn:microsoft.com/office/officeart/2005/8/layout/equation1"/>
    <dgm:cxn modelId="{3B598118-9658-41FB-BF4B-B48036DF8FF3}" type="presParOf" srcId="{2E32D982-267D-4DEC-97FE-1E1254A501BA}" destId="{1EF745F7-89AE-40BF-965C-C88FE7836EAC}" srcOrd="3" destOrd="0" presId="urn:microsoft.com/office/officeart/2005/8/layout/equation1"/>
    <dgm:cxn modelId="{6C0452BA-8542-4C77-BE98-0F2F9FCF9513}" type="presParOf" srcId="{2E32D982-267D-4DEC-97FE-1E1254A501BA}" destId="{68F31DB2-B6D4-4AA9-9AFE-A7013C40A7BF}" srcOrd="4" destOrd="0" presId="urn:microsoft.com/office/officeart/2005/8/layout/equation1"/>
    <dgm:cxn modelId="{CC670AB8-6092-4150-A4DE-22EF8670F28D}" type="presParOf" srcId="{2E32D982-267D-4DEC-97FE-1E1254A501BA}" destId="{1607C97D-3E05-4AF1-895E-5D2F4B17B48A}" srcOrd="5" destOrd="0" presId="urn:microsoft.com/office/officeart/2005/8/layout/equation1"/>
    <dgm:cxn modelId="{D9FC758D-B0A3-41EF-B511-98465C5E9913}" type="presParOf" srcId="{2E32D982-267D-4DEC-97FE-1E1254A501BA}" destId="{FE175DB0-63B8-4099-8DC3-08CCB2E7B756}" srcOrd="6" destOrd="0" presId="urn:microsoft.com/office/officeart/2005/8/layout/equation1"/>
    <dgm:cxn modelId="{2C9F4415-CFB7-42D6-882F-66D6C210B570}" type="presParOf" srcId="{2E32D982-267D-4DEC-97FE-1E1254A501BA}" destId="{2D3ED173-80EC-4249-99C4-FAA18D7E7BE7}" srcOrd="7" destOrd="0" presId="urn:microsoft.com/office/officeart/2005/8/layout/equation1"/>
    <dgm:cxn modelId="{48EA6EE7-93E6-4A9F-93E7-10D1D3051B96}" type="presParOf" srcId="{2E32D982-267D-4DEC-97FE-1E1254A501BA}" destId="{C96B96B9-7A47-43B7-8B2D-C352A91E7B8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4CD99-69F9-400F-BE28-262A80FFCF12}" type="doc">
      <dgm:prSet loTypeId="urn:microsoft.com/office/officeart/2005/8/layout/hProcess9" loCatId="process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l-GR"/>
        </a:p>
      </dgm:t>
    </dgm:pt>
    <dgm:pt modelId="{ED48A943-55D9-4A2D-BC1E-8FE565A08409}">
      <dgm:prSet/>
      <dgm:spPr/>
      <dgm:t>
        <a:bodyPr/>
        <a:lstStyle/>
        <a:p>
          <a:pPr rtl="0"/>
          <a:r>
            <a:rPr lang="el-GR" dirty="0" smtClean="0"/>
            <a:t>Έξυπνη ανάπτυξη</a:t>
          </a:r>
          <a:endParaRPr lang="el-GR" dirty="0"/>
        </a:p>
      </dgm:t>
    </dgm:pt>
    <dgm:pt modelId="{A8EEFAF9-ED3F-4070-BCA8-E12FA58EFCB9}" type="parTrans" cxnId="{91BD8107-B4E0-44E4-A1D7-AA94B2640C15}">
      <dgm:prSet/>
      <dgm:spPr/>
      <dgm:t>
        <a:bodyPr/>
        <a:lstStyle/>
        <a:p>
          <a:endParaRPr lang="el-GR"/>
        </a:p>
      </dgm:t>
    </dgm:pt>
    <dgm:pt modelId="{BF4CFC94-B86E-4DAF-9C4F-42267FE5E518}" type="sibTrans" cxnId="{91BD8107-B4E0-44E4-A1D7-AA94B2640C15}">
      <dgm:prSet/>
      <dgm:spPr/>
      <dgm:t>
        <a:bodyPr/>
        <a:lstStyle/>
        <a:p>
          <a:endParaRPr lang="el-GR"/>
        </a:p>
      </dgm:t>
    </dgm:pt>
    <dgm:pt modelId="{354AB29E-63D5-462F-96FF-DE367E4B1151}">
      <dgm:prSet/>
      <dgm:spPr/>
      <dgm:t>
        <a:bodyPr/>
        <a:lstStyle/>
        <a:p>
          <a:pPr rtl="0"/>
          <a:r>
            <a:rPr lang="el-GR" dirty="0" smtClean="0"/>
            <a:t>Εκπαίδευση, έρευνα και καινοτομία, ψηφιακή κοινωνία</a:t>
          </a:r>
          <a:endParaRPr lang="el-GR" dirty="0"/>
        </a:p>
      </dgm:t>
    </dgm:pt>
    <dgm:pt modelId="{2C2A7176-15E5-4B8D-84C6-50897C67FD04}" type="parTrans" cxnId="{CAF1290E-141B-45AA-B993-54B73319A016}">
      <dgm:prSet/>
      <dgm:spPr/>
      <dgm:t>
        <a:bodyPr/>
        <a:lstStyle/>
        <a:p>
          <a:endParaRPr lang="el-GR"/>
        </a:p>
      </dgm:t>
    </dgm:pt>
    <dgm:pt modelId="{29B29525-4343-4CAF-BFB6-706932B3E252}" type="sibTrans" cxnId="{CAF1290E-141B-45AA-B993-54B73319A016}">
      <dgm:prSet/>
      <dgm:spPr/>
      <dgm:t>
        <a:bodyPr/>
        <a:lstStyle/>
        <a:p>
          <a:endParaRPr lang="el-GR"/>
        </a:p>
      </dgm:t>
    </dgm:pt>
    <dgm:pt modelId="{7640A76B-30FD-471E-91B3-A66E5DCE29AB}">
      <dgm:prSet/>
      <dgm:spPr/>
      <dgm:t>
        <a:bodyPr/>
        <a:lstStyle/>
        <a:p>
          <a:pPr rtl="0"/>
          <a:r>
            <a:rPr lang="el-GR" dirty="0" smtClean="0"/>
            <a:t>Βιώσιμη ανάπτυξη</a:t>
          </a:r>
          <a:endParaRPr lang="el-GR" dirty="0"/>
        </a:p>
      </dgm:t>
    </dgm:pt>
    <dgm:pt modelId="{3F73B27C-E0A7-427A-860E-5783429F003F}" type="parTrans" cxnId="{4E855447-5C06-4567-8B63-940E4EA1ED1E}">
      <dgm:prSet/>
      <dgm:spPr/>
      <dgm:t>
        <a:bodyPr/>
        <a:lstStyle/>
        <a:p>
          <a:endParaRPr lang="el-GR"/>
        </a:p>
      </dgm:t>
    </dgm:pt>
    <dgm:pt modelId="{4178538A-6D67-4A3E-9A0C-8554B54C9B8E}" type="sibTrans" cxnId="{4E855447-5C06-4567-8B63-940E4EA1ED1E}">
      <dgm:prSet/>
      <dgm:spPr/>
      <dgm:t>
        <a:bodyPr/>
        <a:lstStyle/>
        <a:p>
          <a:endParaRPr lang="el-GR"/>
        </a:p>
      </dgm:t>
    </dgm:pt>
    <dgm:pt modelId="{894F34DC-C1DD-4BDE-93EE-6C20AB29E94B}">
      <dgm:prSet/>
      <dgm:spPr/>
      <dgm:t>
        <a:bodyPr/>
        <a:lstStyle/>
        <a:p>
          <a:pPr rtl="0"/>
          <a:r>
            <a:rPr lang="el-GR" dirty="0" smtClean="0"/>
            <a:t>Ανάπτυξη χωρίς αποκλεισμούς</a:t>
          </a:r>
          <a:endParaRPr lang="el-GR" dirty="0"/>
        </a:p>
      </dgm:t>
    </dgm:pt>
    <dgm:pt modelId="{0569AFC5-6B9F-4D2F-B189-7ACE19C0FBD5}" type="parTrans" cxnId="{2CDB3A89-33B9-4A17-B16A-9E22883445DD}">
      <dgm:prSet/>
      <dgm:spPr/>
      <dgm:t>
        <a:bodyPr/>
        <a:lstStyle/>
        <a:p>
          <a:endParaRPr lang="el-GR"/>
        </a:p>
      </dgm:t>
    </dgm:pt>
    <dgm:pt modelId="{2B56F5C2-B7D0-4F0E-AAD8-46779418F2F5}" type="sibTrans" cxnId="{2CDB3A89-33B9-4A17-B16A-9E22883445DD}">
      <dgm:prSet/>
      <dgm:spPr/>
      <dgm:t>
        <a:bodyPr/>
        <a:lstStyle/>
        <a:p>
          <a:endParaRPr lang="el-GR"/>
        </a:p>
      </dgm:t>
    </dgm:pt>
    <dgm:pt modelId="{8E787C63-2A6F-41AE-BD6E-903C76ACDFE8}">
      <dgm:prSet/>
      <dgm:spPr/>
      <dgm:t>
        <a:bodyPr/>
        <a:lstStyle/>
        <a:p>
          <a:pPr rtl="0"/>
          <a:r>
            <a:rPr lang="el-GR" dirty="0" smtClean="0"/>
            <a:t>Οικονομική διακυβέρνηση</a:t>
          </a:r>
          <a:endParaRPr lang="el-GR" dirty="0"/>
        </a:p>
      </dgm:t>
    </dgm:pt>
    <dgm:pt modelId="{86494A1E-7F28-44F6-AEF8-1EC602044D1B}" type="parTrans" cxnId="{3AC21BE5-A484-4252-AB0E-1F0019E16473}">
      <dgm:prSet/>
      <dgm:spPr/>
      <dgm:t>
        <a:bodyPr/>
        <a:lstStyle/>
        <a:p>
          <a:endParaRPr lang="el-GR"/>
        </a:p>
      </dgm:t>
    </dgm:pt>
    <dgm:pt modelId="{28FEA4F4-C615-4C71-A7AC-18AA52D583A9}" type="sibTrans" cxnId="{3AC21BE5-A484-4252-AB0E-1F0019E16473}">
      <dgm:prSet/>
      <dgm:spPr/>
      <dgm:t>
        <a:bodyPr/>
        <a:lstStyle/>
        <a:p>
          <a:endParaRPr lang="el-GR"/>
        </a:p>
      </dgm:t>
    </dgm:pt>
    <dgm:pt modelId="{AB3FC75D-FE5E-4721-95AA-2D409C0BA3C6}" type="pres">
      <dgm:prSet presAssocID="{D484CD99-69F9-400F-BE28-262A80FFCF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8EF259A-AAA3-47CA-B193-A834F9A72D15}" type="pres">
      <dgm:prSet presAssocID="{D484CD99-69F9-400F-BE28-262A80FFCF12}" presName="arrow" presStyleLbl="bgShp" presStyleIdx="0" presStyleCnt="1"/>
      <dgm:spPr/>
    </dgm:pt>
    <dgm:pt modelId="{8ED4FE3F-FDB5-4024-9CB1-7D82BB547581}" type="pres">
      <dgm:prSet presAssocID="{D484CD99-69F9-400F-BE28-262A80FFCF12}" presName="linearProcess" presStyleCnt="0"/>
      <dgm:spPr/>
    </dgm:pt>
    <dgm:pt modelId="{49F386DE-86C4-4E2A-B04F-B984E1709AF4}" type="pres">
      <dgm:prSet presAssocID="{ED48A943-55D9-4A2D-BC1E-8FE565A0840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32EDF5-5113-468E-82AD-10586ADA7169}" type="pres">
      <dgm:prSet presAssocID="{BF4CFC94-B86E-4DAF-9C4F-42267FE5E518}" presName="sibTrans" presStyleCnt="0"/>
      <dgm:spPr/>
    </dgm:pt>
    <dgm:pt modelId="{0CE9A623-DCB3-474D-BDEF-531DF22CC15C}" type="pres">
      <dgm:prSet presAssocID="{354AB29E-63D5-462F-96FF-DE367E4B115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591582-6F66-4F98-83E9-A374BC50B24E}" type="pres">
      <dgm:prSet presAssocID="{29B29525-4343-4CAF-BFB6-706932B3E252}" presName="sibTrans" presStyleCnt="0"/>
      <dgm:spPr/>
    </dgm:pt>
    <dgm:pt modelId="{442FDB17-E43A-47AB-A2E5-CAB1763432A5}" type="pres">
      <dgm:prSet presAssocID="{7640A76B-30FD-471E-91B3-A66E5DCE29A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BEDD1C-7567-4903-9AFF-CA26FC6F551C}" type="pres">
      <dgm:prSet presAssocID="{4178538A-6D67-4A3E-9A0C-8554B54C9B8E}" presName="sibTrans" presStyleCnt="0"/>
      <dgm:spPr/>
    </dgm:pt>
    <dgm:pt modelId="{586EBD0A-6BC4-4CE2-A56E-D5850477FF80}" type="pres">
      <dgm:prSet presAssocID="{894F34DC-C1DD-4BDE-93EE-6C20AB29E94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6A9799-DF11-4BF2-95E8-D83782AD2DBC}" type="pres">
      <dgm:prSet presAssocID="{2B56F5C2-B7D0-4F0E-AAD8-46779418F2F5}" presName="sibTrans" presStyleCnt="0"/>
      <dgm:spPr/>
    </dgm:pt>
    <dgm:pt modelId="{18229349-8218-4CDA-A7A5-08951E02727B}" type="pres">
      <dgm:prSet presAssocID="{8E787C63-2A6F-41AE-BD6E-903C76ACDFE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B6E3B1E-7791-408F-AB64-F5B3D5F94FB0}" type="presOf" srcId="{894F34DC-C1DD-4BDE-93EE-6C20AB29E94B}" destId="{586EBD0A-6BC4-4CE2-A56E-D5850477FF80}" srcOrd="0" destOrd="0" presId="urn:microsoft.com/office/officeart/2005/8/layout/hProcess9"/>
    <dgm:cxn modelId="{BF2FBCDD-CEC2-4995-889C-DC43076B5E1E}" type="presOf" srcId="{8E787C63-2A6F-41AE-BD6E-903C76ACDFE8}" destId="{18229349-8218-4CDA-A7A5-08951E02727B}" srcOrd="0" destOrd="0" presId="urn:microsoft.com/office/officeart/2005/8/layout/hProcess9"/>
    <dgm:cxn modelId="{CAF1290E-141B-45AA-B993-54B73319A016}" srcId="{D484CD99-69F9-400F-BE28-262A80FFCF12}" destId="{354AB29E-63D5-462F-96FF-DE367E4B1151}" srcOrd="1" destOrd="0" parTransId="{2C2A7176-15E5-4B8D-84C6-50897C67FD04}" sibTransId="{29B29525-4343-4CAF-BFB6-706932B3E252}"/>
    <dgm:cxn modelId="{3AC21BE5-A484-4252-AB0E-1F0019E16473}" srcId="{D484CD99-69F9-400F-BE28-262A80FFCF12}" destId="{8E787C63-2A6F-41AE-BD6E-903C76ACDFE8}" srcOrd="4" destOrd="0" parTransId="{86494A1E-7F28-44F6-AEF8-1EC602044D1B}" sibTransId="{28FEA4F4-C615-4C71-A7AC-18AA52D583A9}"/>
    <dgm:cxn modelId="{012007FC-F58C-4ED0-89A3-B541338DC487}" type="presOf" srcId="{ED48A943-55D9-4A2D-BC1E-8FE565A08409}" destId="{49F386DE-86C4-4E2A-B04F-B984E1709AF4}" srcOrd="0" destOrd="0" presId="urn:microsoft.com/office/officeart/2005/8/layout/hProcess9"/>
    <dgm:cxn modelId="{012A75B5-6166-4E1F-9FBF-74DCB44E1F76}" type="presOf" srcId="{7640A76B-30FD-471E-91B3-A66E5DCE29AB}" destId="{442FDB17-E43A-47AB-A2E5-CAB1763432A5}" srcOrd="0" destOrd="0" presId="urn:microsoft.com/office/officeart/2005/8/layout/hProcess9"/>
    <dgm:cxn modelId="{F8B5080A-4D41-406E-8907-580F96F19C57}" type="presOf" srcId="{D484CD99-69F9-400F-BE28-262A80FFCF12}" destId="{AB3FC75D-FE5E-4721-95AA-2D409C0BA3C6}" srcOrd="0" destOrd="0" presId="urn:microsoft.com/office/officeart/2005/8/layout/hProcess9"/>
    <dgm:cxn modelId="{4E855447-5C06-4567-8B63-940E4EA1ED1E}" srcId="{D484CD99-69F9-400F-BE28-262A80FFCF12}" destId="{7640A76B-30FD-471E-91B3-A66E5DCE29AB}" srcOrd="2" destOrd="0" parTransId="{3F73B27C-E0A7-427A-860E-5783429F003F}" sibTransId="{4178538A-6D67-4A3E-9A0C-8554B54C9B8E}"/>
    <dgm:cxn modelId="{2CDB3A89-33B9-4A17-B16A-9E22883445DD}" srcId="{D484CD99-69F9-400F-BE28-262A80FFCF12}" destId="{894F34DC-C1DD-4BDE-93EE-6C20AB29E94B}" srcOrd="3" destOrd="0" parTransId="{0569AFC5-6B9F-4D2F-B189-7ACE19C0FBD5}" sibTransId="{2B56F5C2-B7D0-4F0E-AAD8-46779418F2F5}"/>
    <dgm:cxn modelId="{29070EE5-B0F9-4BF7-BCC2-DF5FC78E8585}" type="presOf" srcId="{354AB29E-63D5-462F-96FF-DE367E4B1151}" destId="{0CE9A623-DCB3-474D-BDEF-531DF22CC15C}" srcOrd="0" destOrd="0" presId="urn:microsoft.com/office/officeart/2005/8/layout/hProcess9"/>
    <dgm:cxn modelId="{91BD8107-B4E0-44E4-A1D7-AA94B2640C15}" srcId="{D484CD99-69F9-400F-BE28-262A80FFCF12}" destId="{ED48A943-55D9-4A2D-BC1E-8FE565A08409}" srcOrd="0" destOrd="0" parTransId="{A8EEFAF9-ED3F-4070-BCA8-E12FA58EFCB9}" sibTransId="{BF4CFC94-B86E-4DAF-9C4F-42267FE5E518}"/>
    <dgm:cxn modelId="{B5594D92-0198-47AD-8620-E6BA3EE98375}" type="presParOf" srcId="{AB3FC75D-FE5E-4721-95AA-2D409C0BA3C6}" destId="{F8EF259A-AAA3-47CA-B193-A834F9A72D15}" srcOrd="0" destOrd="0" presId="urn:microsoft.com/office/officeart/2005/8/layout/hProcess9"/>
    <dgm:cxn modelId="{0A3C1DD9-E3FC-44EF-88BB-E8C6B9AF8913}" type="presParOf" srcId="{AB3FC75D-FE5E-4721-95AA-2D409C0BA3C6}" destId="{8ED4FE3F-FDB5-4024-9CB1-7D82BB547581}" srcOrd="1" destOrd="0" presId="urn:microsoft.com/office/officeart/2005/8/layout/hProcess9"/>
    <dgm:cxn modelId="{F73CC3F5-5EA6-4BC5-B2DB-0AE98E1E574A}" type="presParOf" srcId="{8ED4FE3F-FDB5-4024-9CB1-7D82BB547581}" destId="{49F386DE-86C4-4E2A-B04F-B984E1709AF4}" srcOrd="0" destOrd="0" presId="urn:microsoft.com/office/officeart/2005/8/layout/hProcess9"/>
    <dgm:cxn modelId="{7ADC88A8-F1C6-4B80-8B53-FDAE855DEA8D}" type="presParOf" srcId="{8ED4FE3F-FDB5-4024-9CB1-7D82BB547581}" destId="{B532EDF5-5113-468E-82AD-10586ADA7169}" srcOrd="1" destOrd="0" presId="urn:microsoft.com/office/officeart/2005/8/layout/hProcess9"/>
    <dgm:cxn modelId="{B455D20F-3ADA-4A47-BF75-C051B8140A58}" type="presParOf" srcId="{8ED4FE3F-FDB5-4024-9CB1-7D82BB547581}" destId="{0CE9A623-DCB3-474D-BDEF-531DF22CC15C}" srcOrd="2" destOrd="0" presId="urn:microsoft.com/office/officeart/2005/8/layout/hProcess9"/>
    <dgm:cxn modelId="{9F838FC0-AC50-409F-AD78-3B57EAE88DE9}" type="presParOf" srcId="{8ED4FE3F-FDB5-4024-9CB1-7D82BB547581}" destId="{02591582-6F66-4F98-83E9-A374BC50B24E}" srcOrd="3" destOrd="0" presId="urn:microsoft.com/office/officeart/2005/8/layout/hProcess9"/>
    <dgm:cxn modelId="{148F44AA-6E3C-433C-B838-0A3A4473A217}" type="presParOf" srcId="{8ED4FE3F-FDB5-4024-9CB1-7D82BB547581}" destId="{442FDB17-E43A-47AB-A2E5-CAB1763432A5}" srcOrd="4" destOrd="0" presId="urn:microsoft.com/office/officeart/2005/8/layout/hProcess9"/>
    <dgm:cxn modelId="{FCF018BC-CF39-43A0-838C-0A09C6034DBE}" type="presParOf" srcId="{8ED4FE3F-FDB5-4024-9CB1-7D82BB547581}" destId="{D2BEDD1C-7567-4903-9AFF-CA26FC6F551C}" srcOrd="5" destOrd="0" presId="urn:microsoft.com/office/officeart/2005/8/layout/hProcess9"/>
    <dgm:cxn modelId="{7FFE61AB-1432-4E9E-942A-640326320C31}" type="presParOf" srcId="{8ED4FE3F-FDB5-4024-9CB1-7D82BB547581}" destId="{586EBD0A-6BC4-4CE2-A56E-D5850477FF80}" srcOrd="6" destOrd="0" presId="urn:microsoft.com/office/officeart/2005/8/layout/hProcess9"/>
    <dgm:cxn modelId="{6A5392ED-22CC-42E6-A4E0-B247A0DA42FB}" type="presParOf" srcId="{8ED4FE3F-FDB5-4024-9CB1-7D82BB547581}" destId="{346A9799-DF11-4BF2-95E8-D83782AD2DBC}" srcOrd="7" destOrd="0" presId="urn:microsoft.com/office/officeart/2005/8/layout/hProcess9"/>
    <dgm:cxn modelId="{4FD7E624-C4D1-401B-9B6C-3AE04A476B6D}" type="presParOf" srcId="{8ED4FE3F-FDB5-4024-9CB1-7D82BB547581}" destId="{18229349-8218-4CDA-A7A5-08951E02727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B05BC9-5C95-43DE-8033-F1FEE10A3330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29480D-2B93-4781-8054-6DBDA4729F61}">
      <dgm:prSet custT="1"/>
      <dgm:spPr/>
      <dgm:t>
        <a:bodyPr/>
        <a:lstStyle/>
        <a:p>
          <a:pPr rtl="0"/>
          <a:r>
            <a:rPr lang="el-GR" sz="1200" b="1" i="1" dirty="0" smtClean="0">
              <a:solidFill>
                <a:srgbClr val="0070C0"/>
              </a:solidFill>
            </a:rPr>
            <a:t>Συμμετοχή ενηλίκων </a:t>
          </a:r>
          <a:r>
            <a:rPr lang="el-GR" sz="1200" dirty="0" smtClean="0"/>
            <a:t>στη Δια Βίου Μάθηση στο 15% </a:t>
          </a:r>
          <a:endParaRPr lang="el-GR" sz="1200" dirty="0"/>
        </a:p>
      </dgm:t>
    </dgm:pt>
    <dgm:pt modelId="{8EE9F250-7B59-4C61-96CF-03B6C84548B5}" type="parTrans" cxnId="{1C880526-889B-4A90-B72B-9BC20EB3B582}">
      <dgm:prSet/>
      <dgm:spPr/>
      <dgm:t>
        <a:bodyPr/>
        <a:lstStyle/>
        <a:p>
          <a:endParaRPr lang="el-GR" sz="1200"/>
        </a:p>
      </dgm:t>
    </dgm:pt>
    <dgm:pt modelId="{B7F40EF8-69C1-415E-972A-73420347630C}" type="sibTrans" cxnId="{1C880526-889B-4A90-B72B-9BC20EB3B582}">
      <dgm:prSet/>
      <dgm:spPr/>
      <dgm:t>
        <a:bodyPr/>
        <a:lstStyle/>
        <a:p>
          <a:endParaRPr lang="el-GR" sz="1200"/>
        </a:p>
      </dgm:t>
    </dgm:pt>
    <dgm:pt modelId="{89AE3C98-E38F-4640-B98B-4E66909BEA37}">
      <dgm:prSet custT="1"/>
      <dgm:spPr/>
      <dgm:t>
        <a:bodyPr/>
        <a:lstStyle/>
        <a:p>
          <a:pPr rtl="0"/>
          <a:r>
            <a:rPr lang="el-GR" sz="1200" dirty="0" smtClean="0"/>
            <a:t>Μείωση </a:t>
          </a:r>
          <a:r>
            <a:rPr lang="el-GR" sz="1200" b="1" dirty="0" smtClean="0">
              <a:solidFill>
                <a:srgbClr val="0070C0"/>
              </a:solidFill>
            </a:rPr>
            <a:t>των εφήβων </a:t>
          </a:r>
          <a:r>
            <a:rPr lang="el-GR" sz="1200" dirty="0" smtClean="0"/>
            <a:t>που υστερούν σε βασικούς τομείς (κατανόηση γραπτού λόγου-μαθηματικά-επιστήμες) σε </a:t>
          </a:r>
          <a:r>
            <a:rPr lang="el-GR" sz="1200" b="1" dirty="0" smtClean="0">
              <a:solidFill>
                <a:srgbClr val="0070C0"/>
              </a:solidFill>
            </a:rPr>
            <a:t>ποσοστό κάτω του 15% </a:t>
          </a:r>
          <a:endParaRPr lang="el-GR" sz="1200" b="1" dirty="0">
            <a:solidFill>
              <a:srgbClr val="0070C0"/>
            </a:solidFill>
          </a:endParaRPr>
        </a:p>
      </dgm:t>
    </dgm:pt>
    <dgm:pt modelId="{BADDD31F-62FA-4B68-B237-A4242E59D2C0}" type="parTrans" cxnId="{C12EBD2E-BC9E-4EC5-BDBA-E2EB4AF586DC}">
      <dgm:prSet/>
      <dgm:spPr/>
      <dgm:t>
        <a:bodyPr/>
        <a:lstStyle/>
        <a:p>
          <a:endParaRPr lang="el-GR" sz="1200"/>
        </a:p>
      </dgm:t>
    </dgm:pt>
    <dgm:pt modelId="{4A406643-A804-4C5C-8C43-1F1F11A20B16}" type="sibTrans" cxnId="{C12EBD2E-BC9E-4EC5-BDBA-E2EB4AF586DC}">
      <dgm:prSet/>
      <dgm:spPr/>
      <dgm:t>
        <a:bodyPr/>
        <a:lstStyle/>
        <a:p>
          <a:endParaRPr lang="el-GR" sz="1200"/>
        </a:p>
      </dgm:t>
    </dgm:pt>
    <dgm:pt modelId="{081A2D3F-DAAB-4B5B-B90F-5361D59282FC}">
      <dgm:prSet custT="1"/>
      <dgm:spPr/>
      <dgm:t>
        <a:bodyPr/>
        <a:lstStyle/>
        <a:p>
          <a:pPr rtl="0"/>
          <a:r>
            <a:rPr lang="el-GR" sz="1200" dirty="0" smtClean="0"/>
            <a:t>Επιτυχής ολοκλήρωση ανώτατης εκπαίδευσης (30-34 ετών) σε ποσοστό τουλάχιστον </a:t>
          </a:r>
          <a:r>
            <a:rPr lang="el-GR" sz="1400" b="1" dirty="0" smtClean="0">
              <a:solidFill>
                <a:srgbClr val="0070C0"/>
              </a:solidFill>
            </a:rPr>
            <a:t>40% </a:t>
          </a:r>
          <a:endParaRPr lang="el-GR" sz="1200" b="1" dirty="0">
            <a:solidFill>
              <a:srgbClr val="0070C0"/>
            </a:solidFill>
          </a:endParaRPr>
        </a:p>
      </dgm:t>
    </dgm:pt>
    <dgm:pt modelId="{16573099-DA29-429C-82CF-0270FF86650F}" type="parTrans" cxnId="{C1B68B35-30B5-4D2F-8A21-1A60236B2FA7}">
      <dgm:prSet/>
      <dgm:spPr/>
      <dgm:t>
        <a:bodyPr/>
        <a:lstStyle/>
        <a:p>
          <a:endParaRPr lang="el-GR" sz="1200"/>
        </a:p>
      </dgm:t>
    </dgm:pt>
    <dgm:pt modelId="{1CA19768-CF37-4FE5-B38B-CDEE22C5EDE2}" type="sibTrans" cxnId="{C1B68B35-30B5-4D2F-8A21-1A60236B2FA7}">
      <dgm:prSet/>
      <dgm:spPr/>
      <dgm:t>
        <a:bodyPr/>
        <a:lstStyle/>
        <a:p>
          <a:endParaRPr lang="el-GR" sz="1200"/>
        </a:p>
      </dgm:t>
    </dgm:pt>
    <dgm:pt modelId="{1C4DE5DD-DF30-4D14-A216-E187817427CC}">
      <dgm:prSet custT="1"/>
      <dgm:spPr/>
      <dgm:t>
        <a:bodyPr/>
        <a:lstStyle/>
        <a:p>
          <a:pPr rtl="0"/>
          <a:r>
            <a:rPr lang="el-GR" sz="1400" b="1" dirty="0" smtClean="0">
              <a:solidFill>
                <a:srgbClr val="0070C0"/>
              </a:solidFill>
            </a:rPr>
            <a:t>Μείωση της πρόωρης εγκατάλειψης της εκπαίδευσης </a:t>
          </a:r>
        </a:p>
        <a:p>
          <a:pPr rtl="0"/>
          <a:r>
            <a:rPr lang="el-GR" sz="1200" dirty="0" smtClean="0"/>
            <a:t>(18-24 ετών) σε </a:t>
          </a:r>
          <a:r>
            <a:rPr lang="el-GR" sz="1400" dirty="0" smtClean="0"/>
            <a:t>ποσοστό χαμηλότερο του 10%</a:t>
          </a:r>
          <a:endParaRPr lang="el-GR" sz="1400" dirty="0"/>
        </a:p>
      </dgm:t>
    </dgm:pt>
    <dgm:pt modelId="{39BAC307-C780-4767-ABE4-C56B5194D32B}" type="parTrans" cxnId="{80B539BE-4FC8-420C-B04C-F0B9F41A9249}">
      <dgm:prSet/>
      <dgm:spPr/>
      <dgm:t>
        <a:bodyPr/>
        <a:lstStyle/>
        <a:p>
          <a:endParaRPr lang="el-GR" sz="1200"/>
        </a:p>
      </dgm:t>
    </dgm:pt>
    <dgm:pt modelId="{DF2C5468-EB06-4E9A-9B3A-9DD375900BF7}" type="sibTrans" cxnId="{80B539BE-4FC8-420C-B04C-F0B9F41A9249}">
      <dgm:prSet/>
      <dgm:spPr/>
      <dgm:t>
        <a:bodyPr/>
        <a:lstStyle/>
        <a:p>
          <a:endParaRPr lang="el-GR" sz="1200"/>
        </a:p>
      </dgm:t>
    </dgm:pt>
    <dgm:pt modelId="{E6058063-1709-497B-894C-B2B2B9891E9A}">
      <dgm:prSet custT="1"/>
      <dgm:spPr/>
      <dgm:t>
        <a:bodyPr/>
        <a:lstStyle/>
        <a:p>
          <a:pPr rtl="0"/>
          <a:r>
            <a:rPr lang="el-GR" sz="1200" dirty="0" smtClean="0"/>
            <a:t>Τουλάχιστον το </a:t>
          </a:r>
          <a:r>
            <a:rPr lang="el-GR" sz="1200" b="1" dirty="0" smtClean="0">
              <a:solidFill>
                <a:srgbClr val="0070C0"/>
              </a:solidFill>
            </a:rPr>
            <a:t>95% των παιδιών ηλικίας </a:t>
          </a:r>
          <a:r>
            <a:rPr lang="en-US" sz="1200" b="1" dirty="0" smtClean="0">
              <a:solidFill>
                <a:srgbClr val="0070C0"/>
              </a:solidFill>
            </a:rPr>
            <a:t>4-6</a:t>
          </a:r>
          <a:r>
            <a:rPr lang="el-GR" sz="1200" b="1" dirty="0" smtClean="0">
              <a:solidFill>
                <a:srgbClr val="0070C0"/>
              </a:solidFill>
            </a:rPr>
            <a:t> ετών </a:t>
          </a:r>
          <a:r>
            <a:rPr lang="el-GR" sz="1200" dirty="0" smtClean="0"/>
            <a:t>θα πρέπει  να συμμετέχουν </a:t>
          </a:r>
          <a:r>
            <a:rPr lang="el-GR" sz="1200" b="1" dirty="0" smtClean="0">
              <a:solidFill>
                <a:srgbClr val="0070C0"/>
              </a:solidFill>
            </a:rPr>
            <a:t>στην προσχολική εκπαίδευση</a:t>
          </a:r>
          <a:endParaRPr lang="el-GR" sz="1200" b="1" dirty="0">
            <a:solidFill>
              <a:srgbClr val="0070C0"/>
            </a:solidFill>
          </a:endParaRPr>
        </a:p>
      </dgm:t>
    </dgm:pt>
    <dgm:pt modelId="{FA182D3B-C788-4DC1-B50D-934EA55DC8D0}" type="parTrans" cxnId="{54B8A693-4AB8-438D-8D48-5EA2EE0415E2}">
      <dgm:prSet/>
      <dgm:spPr/>
      <dgm:t>
        <a:bodyPr/>
        <a:lstStyle/>
        <a:p>
          <a:endParaRPr lang="el-GR" sz="1200"/>
        </a:p>
      </dgm:t>
    </dgm:pt>
    <dgm:pt modelId="{CB8CE948-8AFB-4F89-B321-C878CC895815}" type="sibTrans" cxnId="{54B8A693-4AB8-438D-8D48-5EA2EE0415E2}">
      <dgm:prSet/>
      <dgm:spPr/>
      <dgm:t>
        <a:bodyPr/>
        <a:lstStyle/>
        <a:p>
          <a:endParaRPr lang="el-GR" sz="1200"/>
        </a:p>
      </dgm:t>
    </dgm:pt>
    <dgm:pt modelId="{DDF85EF5-FE8F-46B0-8CB4-CBC1B5C12EDB}" type="pres">
      <dgm:prSet presAssocID="{A1B05BC9-5C95-43DE-8033-F1FEE10A333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00EB186B-6C14-4F11-B618-B0C594CC7F87}" type="pres">
      <dgm:prSet presAssocID="{A1B05BC9-5C95-43DE-8033-F1FEE10A3330}" presName="pyramid" presStyleLbl="node1" presStyleIdx="0" presStyleCnt="1" custLinFactNeighborX="-15838" custLinFactNeighborY="1688"/>
      <dgm:spPr/>
    </dgm:pt>
    <dgm:pt modelId="{9018C9D6-DBE5-40ED-A231-81F96AF4759F}" type="pres">
      <dgm:prSet presAssocID="{A1B05BC9-5C95-43DE-8033-F1FEE10A3330}" presName="theList" presStyleCnt="0"/>
      <dgm:spPr/>
    </dgm:pt>
    <dgm:pt modelId="{D0078FCF-3193-4656-9994-11A137EF3563}" type="pres">
      <dgm:prSet presAssocID="{D629480D-2B93-4781-8054-6DBDA4729F61}" presName="aNode" presStyleLbl="fgAcc1" presStyleIdx="0" presStyleCnt="5" custScaleX="133549" custScaleY="1578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58FD84-4141-4AF7-87F7-A8DD7F3B0679}" type="pres">
      <dgm:prSet presAssocID="{D629480D-2B93-4781-8054-6DBDA4729F61}" presName="aSpace" presStyleCnt="0"/>
      <dgm:spPr/>
    </dgm:pt>
    <dgm:pt modelId="{D3062BF7-73BD-4861-96DA-A7C240C7BD42}" type="pres">
      <dgm:prSet presAssocID="{89AE3C98-E38F-4640-B98B-4E66909BEA37}" presName="aNode" presStyleLbl="fgAcc1" presStyleIdx="1" presStyleCnt="5" custScaleX="126691" custScaleY="172507" custLinFactY="28715" custLinFactNeighborX="-6008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C6D6FD-DE67-4363-A7B6-B89922AC8DE5}" type="pres">
      <dgm:prSet presAssocID="{89AE3C98-E38F-4640-B98B-4E66909BEA37}" presName="aSpace" presStyleCnt="0"/>
      <dgm:spPr/>
    </dgm:pt>
    <dgm:pt modelId="{FD96D444-56E3-4159-B7EF-1F449181864B}" type="pres">
      <dgm:prSet presAssocID="{081A2D3F-DAAB-4B5B-B90F-5361D59282FC}" presName="aNode" presStyleLbl="fgAcc1" presStyleIdx="2" presStyleCnt="5" custScaleX="155792" custScaleY="216794" custLinFactY="34050" custLinFactNeighborX="8542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CFC918-BA83-49FA-8262-0C1B171E0287}" type="pres">
      <dgm:prSet presAssocID="{081A2D3F-DAAB-4B5B-B90F-5361D59282FC}" presName="aSpace" presStyleCnt="0"/>
      <dgm:spPr/>
    </dgm:pt>
    <dgm:pt modelId="{4A0725B8-97E4-4137-97D0-B66D10F60EF4}" type="pres">
      <dgm:prSet presAssocID="{1C4DE5DD-DF30-4D14-A216-E187817427CC}" presName="aNode" presStyleLbl="fgAcc1" presStyleIdx="3" presStyleCnt="5" custScaleX="128928" custScaleY="216936" custLinFactY="52201" custLinFactNeighborX="-4890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BC44E4-029F-49E6-9FC6-252631580804}" type="pres">
      <dgm:prSet presAssocID="{1C4DE5DD-DF30-4D14-A216-E187817427CC}" presName="aSpace" presStyleCnt="0"/>
      <dgm:spPr/>
    </dgm:pt>
    <dgm:pt modelId="{C9B6D425-5635-48BF-B081-06912DD6A7D7}" type="pres">
      <dgm:prSet presAssocID="{E6058063-1709-497B-894C-B2B2B9891E9A}" presName="aNode" presStyleLbl="fgAcc1" presStyleIdx="4" presStyleCnt="5" custScaleX="131323" custScaleY="217418" custLinFactY="89244" custLinFactNeighborX="-3692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13D570-1856-4B6F-8ACF-73F99D41E27F}" type="pres">
      <dgm:prSet presAssocID="{E6058063-1709-497B-894C-B2B2B9891E9A}" presName="aSpace" presStyleCnt="0"/>
      <dgm:spPr/>
    </dgm:pt>
  </dgm:ptLst>
  <dgm:cxnLst>
    <dgm:cxn modelId="{1C880526-889B-4A90-B72B-9BC20EB3B582}" srcId="{A1B05BC9-5C95-43DE-8033-F1FEE10A3330}" destId="{D629480D-2B93-4781-8054-6DBDA4729F61}" srcOrd="0" destOrd="0" parTransId="{8EE9F250-7B59-4C61-96CF-03B6C84548B5}" sibTransId="{B7F40EF8-69C1-415E-972A-73420347630C}"/>
    <dgm:cxn modelId="{54B8A693-4AB8-438D-8D48-5EA2EE0415E2}" srcId="{A1B05BC9-5C95-43DE-8033-F1FEE10A3330}" destId="{E6058063-1709-497B-894C-B2B2B9891E9A}" srcOrd="4" destOrd="0" parTransId="{FA182D3B-C788-4DC1-B50D-934EA55DC8D0}" sibTransId="{CB8CE948-8AFB-4F89-B321-C878CC895815}"/>
    <dgm:cxn modelId="{3502EBA7-1E6B-4B57-B9CA-4D912C9BC935}" type="presOf" srcId="{A1B05BC9-5C95-43DE-8033-F1FEE10A3330}" destId="{DDF85EF5-FE8F-46B0-8CB4-CBC1B5C12EDB}" srcOrd="0" destOrd="0" presId="urn:microsoft.com/office/officeart/2005/8/layout/pyramid2"/>
    <dgm:cxn modelId="{87831A18-A754-4B2D-A778-985CADC6C36E}" type="presOf" srcId="{89AE3C98-E38F-4640-B98B-4E66909BEA37}" destId="{D3062BF7-73BD-4861-96DA-A7C240C7BD42}" srcOrd="0" destOrd="0" presId="urn:microsoft.com/office/officeart/2005/8/layout/pyramid2"/>
    <dgm:cxn modelId="{22808B94-F9AD-4DD5-BDB5-032098C52B09}" type="presOf" srcId="{D629480D-2B93-4781-8054-6DBDA4729F61}" destId="{D0078FCF-3193-4656-9994-11A137EF3563}" srcOrd="0" destOrd="0" presId="urn:microsoft.com/office/officeart/2005/8/layout/pyramid2"/>
    <dgm:cxn modelId="{C12EBD2E-BC9E-4EC5-BDBA-E2EB4AF586DC}" srcId="{A1B05BC9-5C95-43DE-8033-F1FEE10A3330}" destId="{89AE3C98-E38F-4640-B98B-4E66909BEA37}" srcOrd="1" destOrd="0" parTransId="{BADDD31F-62FA-4B68-B237-A4242E59D2C0}" sibTransId="{4A406643-A804-4C5C-8C43-1F1F11A20B16}"/>
    <dgm:cxn modelId="{609A227A-6043-49B3-B9CF-FAC709709663}" type="presOf" srcId="{E6058063-1709-497B-894C-B2B2B9891E9A}" destId="{C9B6D425-5635-48BF-B081-06912DD6A7D7}" srcOrd="0" destOrd="0" presId="urn:microsoft.com/office/officeart/2005/8/layout/pyramid2"/>
    <dgm:cxn modelId="{A7D2FCAB-D4D6-4A64-ABA6-51D2A3BFA6F7}" type="presOf" srcId="{1C4DE5DD-DF30-4D14-A216-E187817427CC}" destId="{4A0725B8-97E4-4137-97D0-B66D10F60EF4}" srcOrd="0" destOrd="0" presId="urn:microsoft.com/office/officeart/2005/8/layout/pyramid2"/>
    <dgm:cxn modelId="{80B539BE-4FC8-420C-B04C-F0B9F41A9249}" srcId="{A1B05BC9-5C95-43DE-8033-F1FEE10A3330}" destId="{1C4DE5DD-DF30-4D14-A216-E187817427CC}" srcOrd="3" destOrd="0" parTransId="{39BAC307-C780-4767-ABE4-C56B5194D32B}" sibTransId="{DF2C5468-EB06-4E9A-9B3A-9DD375900BF7}"/>
    <dgm:cxn modelId="{C1B68B35-30B5-4D2F-8A21-1A60236B2FA7}" srcId="{A1B05BC9-5C95-43DE-8033-F1FEE10A3330}" destId="{081A2D3F-DAAB-4B5B-B90F-5361D59282FC}" srcOrd="2" destOrd="0" parTransId="{16573099-DA29-429C-82CF-0270FF86650F}" sibTransId="{1CA19768-CF37-4FE5-B38B-CDEE22C5EDE2}"/>
    <dgm:cxn modelId="{72B25569-CF1C-410E-BAD6-5F0DA3217847}" type="presOf" srcId="{081A2D3F-DAAB-4B5B-B90F-5361D59282FC}" destId="{FD96D444-56E3-4159-B7EF-1F449181864B}" srcOrd="0" destOrd="0" presId="urn:microsoft.com/office/officeart/2005/8/layout/pyramid2"/>
    <dgm:cxn modelId="{DE20BDFA-8EC2-461A-BC09-BA88A5AF4BEA}" type="presParOf" srcId="{DDF85EF5-FE8F-46B0-8CB4-CBC1B5C12EDB}" destId="{00EB186B-6C14-4F11-B618-B0C594CC7F87}" srcOrd="0" destOrd="0" presId="urn:microsoft.com/office/officeart/2005/8/layout/pyramid2"/>
    <dgm:cxn modelId="{DB5F9A40-2127-40F3-8DC3-798D689CDF8C}" type="presParOf" srcId="{DDF85EF5-FE8F-46B0-8CB4-CBC1B5C12EDB}" destId="{9018C9D6-DBE5-40ED-A231-81F96AF4759F}" srcOrd="1" destOrd="0" presId="urn:microsoft.com/office/officeart/2005/8/layout/pyramid2"/>
    <dgm:cxn modelId="{67EA2E77-20DB-45E8-866A-03CDEEFF58CB}" type="presParOf" srcId="{9018C9D6-DBE5-40ED-A231-81F96AF4759F}" destId="{D0078FCF-3193-4656-9994-11A137EF3563}" srcOrd="0" destOrd="0" presId="urn:microsoft.com/office/officeart/2005/8/layout/pyramid2"/>
    <dgm:cxn modelId="{B9EBFF4C-5CB6-49A0-AA49-DE82594E4159}" type="presParOf" srcId="{9018C9D6-DBE5-40ED-A231-81F96AF4759F}" destId="{2A58FD84-4141-4AF7-87F7-A8DD7F3B0679}" srcOrd="1" destOrd="0" presId="urn:microsoft.com/office/officeart/2005/8/layout/pyramid2"/>
    <dgm:cxn modelId="{115F2A57-A526-448A-A315-C54885411CC9}" type="presParOf" srcId="{9018C9D6-DBE5-40ED-A231-81F96AF4759F}" destId="{D3062BF7-73BD-4861-96DA-A7C240C7BD42}" srcOrd="2" destOrd="0" presId="urn:microsoft.com/office/officeart/2005/8/layout/pyramid2"/>
    <dgm:cxn modelId="{3B67CBF7-CB43-4008-8DA8-D654E86E2BB5}" type="presParOf" srcId="{9018C9D6-DBE5-40ED-A231-81F96AF4759F}" destId="{65C6D6FD-DE67-4363-A7B6-B89922AC8DE5}" srcOrd="3" destOrd="0" presId="urn:microsoft.com/office/officeart/2005/8/layout/pyramid2"/>
    <dgm:cxn modelId="{701AAD2F-0C1D-4A28-87DD-2ECB0AF3AEDF}" type="presParOf" srcId="{9018C9D6-DBE5-40ED-A231-81F96AF4759F}" destId="{FD96D444-56E3-4159-B7EF-1F449181864B}" srcOrd="4" destOrd="0" presId="urn:microsoft.com/office/officeart/2005/8/layout/pyramid2"/>
    <dgm:cxn modelId="{96DD0AF6-85EE-44FB-B26E-56101C7641FA}" type="presParOf" srcId="{9018C9D6-DBE5-40ED-A231-81F96AF4759F}" destId="{E2CFC918-BA83-49FA-8262-0C1B171E0287}" srcOrd="5" destOrd="0" presId="urn:microsoft.com/office/officeart/2005/8/layout/pyramid2"/>
    <dgm:cxn modelId="{335E7D94-E739-44EE-80C8-0F15B070A156}" type="presParOf" srcId="{9018C9D6-DBE5-40ED-A231-81F96AF4759F}" destId="{4A0725B8-97E4-4137-97D0-B66D10F60EF4}" srcOrd="6" destOrd="0" presId="urn:microsoft.com/office/officeart/2005/8/layout/pyramid2"/>
    <dgm:cxn modelId="{52AF430E-F666-46D3-BC35-195B0659BD4C}" type="presParOf" srcId="{9018C9D6-DBE5-40ED-A231-81F96AF4759F}" destId="{E6BC44E4-029F-49E6-9FC6-252631580804}" srcOrd="7" destOrd="0" presId="urn:microsoft.com/office/officeart/2005/8/layout/pyramid2"/>
    <dgm:cxn modelId="{50FC6B6C-8625-4C96-9F83-D40CEF993CE5}" type="presParOf" srcId="{9018C9D6-DBE5-40ED-A231-81F96AF4759F}" destId="{C9B6D425-5635-48BF-B081-06912DD6A7D7}" srcOrd="8" destOrd="0" presId="urn:microsoft.com/office/officeart/2005/8/layout/pyramid2"/>
    <dgm:cxn modelId="{C62B7F81-8AF7-4556-AB99-F0EDDEFD8CBE}" type="presParOf" srcId="{9018C9D6-DBE5-40ED-A231-81F96AF4759F}" destId="{B913D570-1856-4B6F-8ACF-73F99D41E27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23EDA-1814-4653-B798-B55872E7FEA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47B7B0CB-0BD2-428E-9EDB-261BEE397165}">
      <dgm:prSet/>
      <dgm:spPr/>
      <dgm:t>
        <a:bodyPr/>
        <a:lstStyle/>
        <a:p>
          <a:pPr rtl="0"/>
          <a:r>
            <a:rPr lang="el-GR" b="1" dirty="0" smtClean="0"/>
            <a:t>Ευχαριστώ πολύ για την προσοχή σας!</a:t>
          </a:r>
          <a:endParaRPr lang="en-US" b="1" dirty="0"/>
        </a:p>
      </dgm:t>
    </dgm:pt>
    <dgm:pt modelId="{9E24C965-BDFF-49B6-B5D8-E1502E77172F}" type="parTrans" cxnId="{BCAD6E9B-9EA7-43E8-B326-05BEF2B60BF6}">
      <dgm:prSet/>
      <dgm:spPr/>
      <dgm:t>
        <a:bodyPr/>
        <a:lstStyle/>
        <a:p>
          <a:endParaRPr lang="el-GR"/>
        </a:p>
      </dgm:t>
    </dgm:pt>
    <dgm:pt modelId="{280E01A7-A666-4BEA-B063-8C016B78ABA1}" type="sibTrans" cxnId="{BCAD6E9B-9EA7-43E8-B326-05BEF2B60BF6}">
      <dgm:prSet/>
      <dgm:spPr/>
      <dgm:t>
        <a:bodyPr/>
        <a:lstStyle/>
        <a:p>
          <a:endParaRPr lang="el-GR"/>
        </a:p>
      </dgm:t>
    </dgm:pt>
    <dgm:pt modelId="{7B9BB9FD-43D5-4582-B2F1-FA5F499D227B}" type="pres">
      <dgm:prSet presAssocID="{46C23EDA-1814-4653-B798-B55872E7FEA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B7E19D-C4BA-4A45-BE52-40BE65661C72}" type="pres">
      <dgm:prSet presAssocID="{47B7B0CB-0BD2-428E-9EDB-261BEE397165}" presName="circ1TxSh" presStyleLbl="vennNode1" presStyleIdx="0" presStyleCnt="1"/>
      <dgm:spPr/>
      <dgm:t>
        <a:bodyPr/>
        <a:lstStyle/>
        <a:p>
          <a:endParaRPr lang="el-GR"/>
        </a:p>
      </dgm:t>
    </dgm:pt>
  </dgm:ptLst>
  <dgm:cxnLst>
    <dgm:cxn modelId="{3414C189-9807-4133-94AB-0D35A3A2FD9A}" type="presOf" srcId="{47B7B0CB-0BD2-428E-9EDB-261BEE397165}" destId="{64B7E19D-C4BA-4A45-BE52-40BE65661C72}" srcOrd="0" destOrd="0" presId="urn:microsoft.com/office/officeart/2005/8/layout/venn1"/>
    <dgm:cxn modelId="{BCAD6E9B-9EA7-43E8-B326-05BEF2B60BF6}" srcId="{46C23EDA-1814-4653-B798-B55872E7FEA2}" destId="{47B7B0CB-0BD2-428E-9EDB-261BEE397165}" srcOrd="0" destOrd="0" parTransId="{9E24C965-BDFF-49B6-B5D8-E1502E77172F}" sibTransId="{280E01A7-A666-4BEA-B063-8C016B78ABA1}"/>
    <dgm:cxn modelId="{815E094D-AD14-4152-91A0-5B44A60D1EA2}" type="presOf" srcId="{46C23EDA-1814-4653-B798-B55872E7FEA2}" destId="{7B9BB9FD-43D5-4582-B2F1-FA5F499D227B}" srcOrd="0" destOrd="0" presId="urn:microsoft.com/office/officeart/2005/8/layout/venn1"/>
    <dgm:cxn modelId="{84F8DA6D-C63D-45B7-9DF8-04CF7DE2C5AD}" type="presParOf" srcId="{7B9BB9FD-43D5-4582-B2F1-FA5F499D227B}" destId="{64B7E19D-C4BA-4A45-BE52-40BE65661C7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27A84-C170-47A7-94EF-C21448FFD0B2}">
      <dsp:nvSpPr>
        <dsp:cNvPr id="0" name=""/>
        <dsp:cNvSpPr/>
      </dsp:nvSpPr>
      <dsp:spPr>
        <a:xfrm>
          <a:off x="20840" y="1695809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ΕΚΠΑΙΔΕΥΣΗ</a:t>
          </a:r>
          <a:endParaRPr lang="el-GR" sz="1500" kern="1200" dirty="0"/>
        </a:p>
      </dsp:txBody>
      <dsp:txXfrm>
        <a:off x="286453" y="1961422"/>
        <a:ext cx="1282493" cy="1282493"/>
      </dsp:txXfrm>
    </dsp:sp>
    <dsp:sp modelId="{3689F2E9-B848-4BCD-A419-4B8142AE712B}">
      <dsp:nvSpPr>
        <dsp:cNvPr id="0" name=""/>
        <dsp:cNvSpPr/>
      </dsp:nvSpPr>
      <dsp:spPr>
        <a:xfrm>
          <a:off x="1962361" y="2044605"/>
          <a:ext cx="1051957" cy="105195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/>
        </a:p>
      </dsp:txBody>
      <dsp:txXfrm>
        <a:off x="2101798" y="2446873"/>
        <a:ext cx="773083" cy="247421"/>
      </dsp:txXfrm>
    </dsp:sp>
    <dsp:sp modelId="{68F31DB2-B6D4-4AA9-9AFE-A7013C40A7BF}">
      <dsp:nvSpPr>
        <dsp:cNvPr id="0" name=""/>
        <dsp:cNvSpPr/>
      </dsp:nvSpPr>
      <dsp:spPr>
        <a:xfrm>
          <a:off x="3161592" y="1663724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ΔΕΞΙΟΤΗΤΕΣ</a:t>
          </a:r>
          <a:endParaRPr lang="el-GR" sz="1500" kern="1200" dirty="0"/>
        </a:p>
      </dsp:txBody>
      <dsp:txXfrm>
        <a:off x="3427205" y="1929337"/>
        <a:ext cx="1282493" cy="1282493"/>
      </dsp:txXfrm>
    </dsp:sp>
    <dsp:sp modelId="{FE175DB0-63B8-4099-8DC3-08CCB2E7B756}">
      <dsp:nvSpPr>
        <dsp:cNvPr id="0" name=""/>
        <dsp:cNvSpPr/>
      </dsp:nvSpPr>
      <dsp:spPr>
        <a:xfrm>
          <a:off x="5122585" y="2044605"/>
          <a:ext cx="1051957" cy="1051957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/>
        </a:p>
      </dsp:txBody>
      <dsp:txXfrm>
        <a:off x="5262022" y="2261308"/>
        <a:ext cx="773083" cy="618551"/>
      </dsp:txXfrm>
    </dsp:sp>
    <dsp:sp modelId="{C96B96B9-7A47-43B7-8B2D-C352A91E7B86}">
      <dsp:nvSpPr>
        <dsp:cNvPr id="0" name=""/>
        <dsp:cNvSpPr/>
      </dsp:nvSpPr>
      <dsp:spPr>
        <a:xfrm>
          <a:off x="6321816" y="1663724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ΕΝΑ ΒΑΣΙΚΟ ΣΤΡΑΤΗΓΙΚΟ ΠΛΕΟΝΕΚΤΗΜΑ ΓΙΑ ΤΗΝ ΑΝΑΠΤΥΞΗ</a:t>
          </a:r>
          <a:endParaRPr lang="el-GR" sz="1500" kern="1200" dirty="0"/>
        </a:p>
      </dsp:txBody>
      <dsp:txXfrm>
        <a:off x="6587429" y="1929337"/>
        <a:ext cx="1282493" cy="1282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F259A-AAA3-47CA-B193-A834F9A72D15}">
      <dsp:nvSpPr>
        <dsp:cNvPr id="0" name=""/>
        <dsp:cNvSpPr/>
      </dsp:nvSpPr>
      <dsp:spPr>
        <a:xfrm>
          <a:off x="582929" y="0"/>
          <a:ext cx="6606540" cy="45720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F386DE-86C4-4E2A-B04F-B984E1709AF4}">
      <dsp:nvSpPr>
        <dsp:cNvPr id="0" name=""/>
        <dsp:cNvSpPr/>
      </dsp:nvSpPr>
      <dsp:spPr>
        <a:xfrm>
          <a:off x="3415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Έξυπνη ανάπτυξη</a:t>
          </a:r>
          <a:endParaRPr lang="el-GR" sz="1600" kern="1200" dirty="0"/>
        </a:p>
      </dsp:txBody>
      <dsp:txXfrm>
        <a:off x="76316" y="1444500"/>
        <a:ext cx="1347576" cy="1682998"/>
      </dsp:txXfrm>
    </dsp:sp>
    <dsp:sp modelId="{0CE9A623-DCB3-474D-BDEF-531DF22CC15C}">
      <dsp:nvSpPr>
        <dsp:cNvPr id="0" name=""/>
        <dsp:cNvSpPr/>
      </dsp:nvSpPr>
      <dsp:spPr>
        <a:xfrm>
          <a:off x="1571463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Εκπαίδευση, έρευνα και καινοτομία, ψηφιακή κοινωνία</a:t>
          </a:r>
          <a:endParaRPr lang="el-GR" sz="1600" kern="1200" dirty="0"/>
        </a:p>
      </dsp:txBody>
      <dsp:txXfrm>
        <a:off x="1644364" y="1444500"/>
        <a:ext cx="1347576" cy="1682998"/>
      </dsp:txXfrm>
    </dsp:sp>
    <dsp:sp modelId="{442FDB17-E43A-47AB-A2E5-CAB1763432A5}">
      <dsp:nvSpPr>
        <dsp:cNvPr id="0" name=""/>
        <dsp:cNvSpPr/>
      </dsp:nvSpPr>
      <dsp:spPr>
        <a:xfrm>
          <a:off x="3139510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Βιώσιμη ανάπτυξη</a:t>
          </a:r>
          <a:endParaRPr lang="el-GR" sz="1600" kern="1200" dirty="0"/>
        </a:p>
      </dsp:txBody>
      <dsp:txXfrm>
        <a:off x="3212411" y="1444500"/>
        <a:ext cx="1347576" cy="1682998"/>
      </dsp:txXfrm>
    </dsp:sp>
    <dsp:sp modelId="{586EBD0A-6BC4-4CE2-A56E-D5850477FF80}">
      <dsp:nvSpPr>
        <dsp:cNvPr id="0" name=""/>
        <dsp:cNvSpPr/>
      </dsp:nvSpPr>
      <dsp:spPr>
        <a:xfrm>
          <a:off x="4707558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Ανάπτυξη χωρίς αποκλεισμούς</a:t>
          </a:r>
          <a:endParaRPr lang="el-GR" sz="1600" kern="1200" dirty="0"/>
        </a:p>
      </dsp:txBody>
      <dsp:txXfrm>
        <a:off x="4780459" y="1444500"/>
        <a:ext cx="1347576" cy="1682998"/>
      </dsp:txXfrm>
    </dsp:sp>
    <dsp:sp modelId="{18229349-8218-4CDA-A7A5-08951E02727B}">
      <dsp:nvSpPr>
        <dsp:cNvPr id="0" name=""/>
        <dsp:cNvSpPr/>
      </dsp:nvSpPr>
      <dsp:spPr>
        <a:xfrm>
          <a:off x="6275605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Οικονομική διακυβέρνηση</a:t>
          </a:r>
          <a:endParaRPr lang="el-GR" sz="1600" kern="1200" dirty="0"/>
        </a:p>
      </dsp:txBody>
      <dsp:txXfrm>
        <a:off x="6348506" y="1444500"/>
        <a:ext cx="1347576" cy="1682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B186B-6C14-4F11-B618-B0C594CC7F87}">
      <dsp:nvSpPr>
        <dsp:cNvPr id="0" name=""/>
        <dsp:cNvSpPr/>
      </dsp:nvSpPr>
      <dsp:spPr>
        <a:xfrm>
          <a:off x="320758" y="0"/>
          <a:ext cx="4941168" cy="494116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78FCF-3193-4656-9994-11A137EF3563}">
      <dsp:nvSpPr>
        <dsp:cNvPr id="0" name=""/>
        <dsp:cNvSpPr/>
      </dsp:nvSpPr>
      <dsp:spPr>
        <a:xfrm>
          <a:off x="3035167" y="495836"/>
          <a:ext cx="4289272" cy="5970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rgbClr val="0070C0"/>
              </a:solidFill>
            </a:rPr>
            <a:t>Συμμετοχή ενηλίκων </a:t>
          </a:r>
          <a:r>
            <a:rPr lang="el-GR" sz="1200" kern="1200" dirty="0" smtClean="0"/>
            <a:t>στη Δια Βίου Μάθηση στο 15% </a:t>
          </a:r>
          <a:endParaRPr lang="el-GR" sz="1200" kern="1200" dirty="0"/>
        </a:p>
      </dsp:txBody>
      <dsp:txXfrm>
        <a:off x="3064315" y="524984"/>
        <a:ext cx="4230976" cy="538802"/>
      </dsp:txXfrm>
    </dsp:sp>
    <dsp:sp modelId="{D3062BF7-73BD-4861-96DA-A7C240C7BD42}">
      <dsp:nvSpPr>
        <dsp:cNvPr id="0" name=""/>
        <dsp:cNvSpPr/>
      </dsp:nvSpPr>
      <dsp:spPr>
        <a:xfrm>
          <a:off x="2952336" y="1296143"/>
          <a:ext cx="4069009" cy="6526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Μείωση </a:t>
          </a:r>
          <a:r>
            <a:rPr lang="el-GR" sz="1200" b="1" kern="1200" dirty="0" smtClean="0">
              <a:solidFill>
                <a:srgbClr val="0070C0"/>
              </a:solidFill>
            </a:rPr>
            <a:t>των εφήβων </a:t>
          </a:r>
          <a:r>
            <a:rPr lang="el-GR" sz="1200" kern="1200" dirty="0" smtClean="0"/>
            <a:t>που υστερούν σε βασικούς τομείς (κατανόηση γραπτού λόγου-μαθηματικά-επιστήμες) σε </a:t>
          </a:r>
          <a:r>
            <a:rPr lang="el-GR" sz="1200" b="1" kern="1200" dirty="0" smtClean="0">
              <a:solidFill>
                <a:srgbClr val="0070C0"/>
              </a:solidFill>
            </a:rPr>
            <a:t>ποσοστό κάτω του 15% 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84194" y="1328001"/>
        <a:ext cx="4005293" cy="588892"/>
      </dsp:txXfrm>
    </dsp:sp>
    <dsp:sp modelId="{FD96D444-56E3-4159-B7EF-1F449181864B}">
      <dsp:nvSpPr>
        <dsp:cNvPr id="0" name=""/>
        <dsp:cNvSpPr/>
      </dsp:nvSpPr>
      <dsp:spPr>
        <a:xfrm>
          <a:off x="2952320" y="2016222"/>
          <a:ext cx="5003663" cy="820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Επιτυχής ολοκλήρωση ανώτατης εκπαίδευσης (30-34 ετών) σε ποσοστό τουλάχιστον </a:t>
          </a:r>
          <a:r>
            <a:rPr lang="el-GR" sz="1400" b="1" kern="1200" dirty="0" smtClean="0">
              <a:solidFill>
                <a:srgbClr val="0070C0"/>
              </a:solidFill>
            </a:rPr>
            <a:t>40% 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92356" y="2056258"/>
        <a:ext cx="4923591" cy="740077"/>
      </dsp:txXfrm>
    </dsp:sp>
    <dsp:sp modelId="{4A0725B8-97E4-4137-97D0-B66D10F60EF4}">
      <dsp:nvSpPr>
        <dsp:cNvPr id="0" name=""/>
        <dsp:cNvSpPr/>
      </dsp:nvSpPr>
      <dsp:spPr>
        <a:xfrm>
          <a:off x="2952320" y="2952327"/>
          <a:ext cx="4140856" cy="8206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rgbClr val="0070C0"/>
              </a:solidFill>
            </a:rPr>
            <a:t>Μείωση της πρόωρης εγκατάλειψης της εκπαίδευσης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(18-24 ετών) σε </a:t>
          </a:r>
          <a:r>
            <a:rPr lang="el-GR" sz="1400" kern="1200" dirty="0" smtClean="0"/>
            <a:t>ποσοστό χαμηλότερο του 10%</a:t>
          </a:r>
          <a:endParaRPr lang="el-GR" sz="1400" kern="1200" dirty="0"/>
        </a:p>
      </dsp:txBody>
      <dsp:txXfrm>
        <a:off x="2992383" y="2992390"/>
        <a:ext cx="4060730" cy="740560"/>
      </dsp:txXfrm>
    </dsp:sp>
    <dsp:sp modelId="{C9B6D425-5635-48BF-B081-06912DD6A7D7}">
      <dsp:nvSpPr>
        <dsp:cNvPr id="0" name=""/>
        <dsp:cNvSpPr/>
      </dsp:nvSpPr>
      <dsp:spPr>
        <a:xfrm>
          <a:off x="2952336" y="3960439"/>
          <a:ext cx="4217778" cy="822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Τουλάχιστον το </a:t>
          </a:r>
          <a:r>
            <a:rPr lang="el-GR" sz="1200" b="1" kern="1200" dirty="0" smtClean="0">
              <a:solidFill>
                <a:srgbClr val="0070C0"/>
              </a:solidFill>
            </a:rPr>
            <a:t>95% των παιδιών ηλικίας </a:t>
          </a:r>
          <a:r>
            <a:rPr lang="en-US" sz="1200" b="1" kern="1200" dirty="0" smtClean="0">
              <a:solidFill>
                <a:srgbClr val="0070C0"/>
              </a:solidFill>
            </a:rPr>
            <a:t>4-6</a:t>
          </a:r>
          <a:r>
            <a:rPr lang="el-GR" sz="1200" b="1" kern="1200" dirty="0" smtClean="0">
              <a:solidFill>
                <a:srgbClr val="0070C0"/>
              </a:solidFill>
            </a:rPr>
            <a:t> ετών </a:t>
          </a:r>
          <a:r>
            <a:rPr lang="el-GR" sz="1200" kern="1200" dirty="0" smtClean="0"/>
            <a:t>θα πρέπει  να συμμετέχουν </a:t>
          </a:r>
          <a:r>
            <a:rPr lang="el-GR" sz="1200" b="1" kern="1200" dirty="0" smtClean="0">
              <a:solidFill>
                <a:srgbClr val="0070C0"/>
              </a:solidFill>
            </a:rPr>
            <a:t>στην προσχολική εκπαίδευση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92488" y="4000591"/>
        <a:ext cx="4137474" cy="74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7E19D-C4BA-4A45-BE52-40BE65661C72}">
      <dsp:nvSpPr>
        <dsp:cNvPr id="0" name=""/>
        <dsp:cNvSpPr/>
      </dsp:nvSpPr>
      <dsp:spPr>
        <a:xfrm>
          <a:off x="2376264" y="0"/>
          <a:ext cx="2880320" cy="28803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b="1" kern="1200" dirty="0" smtClean="0"/>
            <a:t>Ευχαριστώ πολύ για την προσοχή σας!</a:t>
          </a:r>
          <a:endParaRPr lang="en-US" sz="3000" b="1" kern="1200" dirty="0"/>
        </a:p>
      </dsp:txBody>
      <dsp:txXfrm>
        <a:off x="2798077" y="421813"/>
        <a:ext cx="2036694" cy="2036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A3C3C374-DC70-4F9A-8CB2-FE19280961E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7A9BAD72-D89E-4A70-B41D-BC38CA912B2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44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AAC73-3734-4974-8701-573CC3532CF3}" type="slidenum">
              <a:rPr lang="el-GR" smtClean="0">
                <a:latin typeface="Arial" charset="0"/>
              </a:rPr>
              <a:pPr/>
              <a:t>3</a:t>
            </a:fld>
            <a:endParaRPr lang="el-GR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17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Από το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LLP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Erasmus+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40760" cy="91095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ΑΘΗΝΑ, 18-12-2013 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4283968" y="5643578"/>
            <a:ext cx="4860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rgbClr val="002060"/>
                </a:solidFill>
              </a:rPr>
              <a:t>Μαίρη Νικητάκη</a:t>
            </a:r>
          </a:p>
          <a:p>
            <a:r>
              <a:rPr lang="el-GR" i="1" dirty="0" smtClean="0">
                <a:solidFill>
                  <a:srgbClr val="002060"/>
                </a:solidFill>
              </a:rPr>
              <a:t>Προϊσταμένη Διεύθυνσης Ειδικών προγραμμάτων Διεθνών Υποτροφιών  ΙΚΥ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aphicFrame>
        <p:nvGraphicFramePr>
          <p:cNvPr id="11" name="10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251520" y="1600200"/>
          <a:ext cx="813690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2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83568" y="22860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56792"/>
            <a:ext cx="8229600" cy="10863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>
                <a:solidFill>
                  <a:schemeClr val="tx2"/>
                </a:solidFill>
                <a:latin typeface="Book Antiqua" pitchFamily="18" charset="0"/>
              </a:rPr>
              <a:t>Άξονες </a:t>
            </a:r>
            <a:r>
              <a:rPr lang="el-GR" sz="4000" dirty="0" smtClean="0">
                <a:solidFill>
                  <a:schemeClr val="tx2"/>
                </a:solidFill>
                <a:latin typeface="Book Antiqua" pitchFamily="18" charset="0"/>
              </a:rPr>
              <a:t>Στρατηγικής</a:t>
            </a:r>
            <a: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l-GR" sz="4000" dirty="0" smtClean="0">
                <a:solidFill>
                  <a:schemeClr val="tx2"/>
                </a:solidFill>
                <a:latin typeface="Book Antiqua" pitchFamily="18" charset="0"/>
              </a:rPr>
              <a:t>Ευρώπη 2020</a:t>
            </a:r>
            <a:endParaRPr lang="el-GR" sz="4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4 - Εικόνα" descr="EU flag-Erasmus+_vect_PO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8" name="7 - Εικόνα" descr="ik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552" y="1357298"/>
            <a:ext cx="8229600" cy="107157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Σ</a:t>
            </a:r>
            <a:r>
              <a:rPr lang="el-GR" dirty="0" smtClean="0">
                <a:solidFill>
                  <a:schemeClr val="tx2"/>
                </a:solidFill>
                <a:effectLst/>
              </a:rPr>
              <a:t>τόχοι Εκπαίδευση &amp; Κατάρτιση </a:t>
            </a:r>
            <a:br>
              <a:rPr lang="el-GR" dirty="0" smtClean="0">
                <a:solidFill>
                  <a:schemeClr val="tx2"/>
                </a:solidFill>
                <a:effectLst/>
              </a:rPr>
            </a:br>
            <a:r>
              <a:rPr lang="el-GR" dirty="0" smtClean="0">
                <a:solidFill>
                  <a:schemeClr val="tx2"/>
                </a:solidFill>
                <a:effectLst/>
              </a:rPr>
              <a:t>2020</a:t>
            </a:r>
          </a:p>
        </p:txBody>
      </p:sp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:p14="http://schemas.microsoft.com/office/powerpoint/2010/main" val="1739127737"/>
              </p:ext>
            </p:extLst>
          </p:nvPr>
        </p:nvGraphicFramePr>
        <p:xfrm>
          <a:off x="179512" y="1916832"/>
          <a:ext cx="8784976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aphicFrame>
        <p:nvGraphicFramePr>
          <p:cNvPr id="7" name="6 - Διάγραμμα"/>
          <p:cNvGraphicFramePr/>
          <p:nvPr/>
        </p:nvGraphicFramePr>
        <p:xfrm>
          <a:off x="899592" y="2636912"/>
          <a:ext cx="763284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02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131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Από το LLP στο Erasmus+</vt:lpstr>
      <vt:lpstr>PowerPoint Presentation</vt:lpstr>
      <vt:lpstr>Άξονες Στρατηγικής  Ευρώπη 2020</vt:lpstr>
      <vt:lpstr>Στόχοι Εκπαίδευση &amp; Κατάρτιση  2020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user</cp:lastModifiedBy>
  <cp:revision>45</cp:revision>
  <dcterms:created xsi:type="dcterms:W3CDTF">2013-11-21T12:12:21Z</dcterms:created>
  <dcterms:modified xsi:type="dcterms:W3CDTF">2013-12-18T08:06:04Z</dcterms:modified>
</cp:coreProperties>
</file>