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theme/themeOverride9.xml" ContentType="application/vnd.openxmlformats-officedocument.themeOverr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8" r:id="rId2"/>
    <p:sldId id="359" r:id="rId3"/>
    <p:sldId id="371" r:id="rId4"/>
    <p:sldId id="380" r:id="rId5"/>
    <p:sldId id="376" r:id="rId6"/>
    <p:sldId id="382" r:id="rId7"/>
    <p:sldId id="375" r:id="rId8"/>
    <p:sldId id="384" r:id="rId9"/>
    <p:sldId id="370" r:id="rId10"/>
    <p:sldId id="313" r:id="rId11"/>
    <p:sldId id="363" r:id="rId12"/>
    <p:sldId id="364" r:id="rId13"/>
    <p:sldId id="365" r:id="rId14"/>
    <p:sldId id="367" r:id="rId15"/>
    <p:sldId id="366" r:id="rId16"/>
    <p:sldId id="381" r:id="rId17"/>
  </p:sldIdLst>
  <p:sldSz cx="9144000" cy="6858000" type="screen4x3"/>
  <p:notesSz cx="6807200" cy="99393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C94"/>
    <a:srgbClr val="512274"/>
    <a:srgbClr val="009999"/>
    <a:srgbClr val="008986"/>
    <a:srgbClr val="005392"/>
    <a:srgbClr val="005EA4"/>
    <a:srgbClr val="0065B0"/>
    <a:srgbClr val="003399"/>
    <a:srgbClr val="006BBC"/>
    <a:srgbClr val="005674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8" autoAdjust="0"/>
    <p:restoredTop sz="95414" autoAdjust="0"/>
  </p:normalViewPr>
  <p:slideViewPr>
    <p:cSldViewPr>
      <p:cViewPr varScale="1">
        <p:scale>
          <a:sx n="67" d="100"/>
          <a:sy n="6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FB417-4E91-473B-B7B8-A34FD930E286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F6A6083E-F409-4C94-B5DF-CD0ED33DCA47}">
      <dgm:prSet phldrT="[Κείμενο]" custT="1"/>
      <dgm:spPr/>
      <dgm:t>
        <a:bodyPr/>
        <a:lstStyle/>
        <a:p>
          <a:r>
            <a:rPr lang="en-US" sz="3200" b="1" i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ERASMUS +</a:t>
          </a:r>
          <a:endParaRPr lang="el-GR" sz="3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65895C-2980-421F-8E94-23E7647C2B04}" type="parTrans" cxnId="{D42149E1-DF6F-46D1-8B89-C98036CA9401}">
      <dgm:prSet/>
      <dgm:spPr/>
      <dgm:t>
        <a:bodyPr/>
        <a:lstStyle/>
        <a:p>
          <a:endParaRPr lang="el-GR" b="1"/>
        </a:p>
      </dgm:t>
    </dgm:pt>
    <dgm:pt modelId="{DC1DAC2E-56B8-4B64-879F-D55AA8B4E58C}" type="sibTrans" cxnId="{D42149E1-DF6F-46D1-8B89-C98036CA9401}">
      <dgm:prSet/>
      <dgm:spPr/>
      <dgm:t>
        <a:bodyPr/>
        <a:lstStyle/>
        <a:p>
          <a:endParaRPr lang="el-GR" b="1"/>
        </a:p>
      </dgm:t>
    </dgm:pt>
    <dgm:pt modelId="{D83E0883-7886-42ED-9E82-EFC30A65C0E9}">
      <dgm:prSet phldrT="[Κείμενο]"/>
      <dgm:spPr/>
      <dgm:t>
        <a:bodyPr/>
        <a:lstStyle/>
        <a:p>
          <a:r>
            <a:rPr lang="el-GR" b="1" dirty="0"/>
            <a:t>Επαγγελματική Κατάρτιση</a:t>
          </a:r>
        </a:p>
      </dgm:t>
    </dgm:pt>
    <dgm:pt modelId="{31896476-4858-44FE-A1EF-50BFAC289CC1}" type="parTrans" cxnId="{6309DB7C-7372-423C-A041-1815EA5C2FF8}">
      <dgm:prSet/>
      <dgm:spPr/>
      <dgm:t>
        <a:bodyPr/>
        <a:lstStyle/>
        <a:p>
          <a:endParaRPr lang="el-GR" b="1"/>
        </a:p>
      </dgm:t>
    </dgm:pt>
    <dgm:pt modelId="{58AEE15A-8EBB-4230-938C-D7E6FA1F20BF}" type="sibTrans" cxnId="{6309DB7C-7372-423C-A041-1815EA5C2FF8}">
      <dgm:prSet/>
      <dgm:spPr/>
      <dgm:t>
        <a:bodyPr/>
        <a:lstStyle/>
        <a:p>
          <a:endParaRPr lang="el-GR" b="1"/>
        </a:p>
      </dgm:t>
    </dgm:pt>
    <dgm:pt modelId="{F16F84AB-6A2B-4C79-B41A-849E003E08DF}">
      <dgm:prSet phldrT="[Κείμενο]"/>
      <dgm:spPr/>
      <dgm:t>
        <a:bodyPr/>
        <a:lstStyle/>
        <a:p>
          <a:r>
            <a:rPr lang="el-GR" b="1" dirty="0" smtClean="0"/>
            <a:t>Ανώτατη Εκπαίδευση</a:t>
          </a:r>
          <a:endParaRPr lang="el-GR" b="1" dirty="0"/>
        </a:p>
      </dgm:t>
    </dgm:pt>
    <dgm:pt modelId="{6CCBD73F-FE7C-44C9-94CB-6857E9937EC0}" type="parTrans" cxnId="{C8BEE621-3203-40E0-AF49-E5A97FAA7A5B}">
      <dgm:prSet/>
      <dgm:spPr/>
      <dgm:t>
        <a:bodyPr/>
        <a:lstStyle/>
        <a:p>
          <a:endParaRPr lang="el-GR" b="1"/>
        </a:p>
      </dgm:t>
    </dgm:pt>
    <dgm:pt modelId="{2FBC709D-560E-4C28-B450-771F301F1E1F}" type="sibTrans" cxnId="{C8BEE621-3203-40E0-AF49-E5A97FAA7A5B}">
      <dgm:prSet/>
      <dgm:spPr/>
      <dgm:t>
        <a:bodyPr/>
        <a:lstStyle/>
        <a:p>
          <a:endParaRPr lang="el-GR" b="1"/>
        </a:p>
      </dgm:t>
    </dgm:pt>
    <dgm:pt modelId="{417901C1-A9A8-43FE-A264-FD71A13D2C95}">
      <dgm:prSet phldrT="[Κείμενο]"/>
      <dgm:spPr/>
      <dgm:t>
        <a:bodyPr/>
        <a:lstStyle/>
        <a:p>
          <a:r>
            <a:rPr lang="el-GR" b="1" dirty="0"/>
            <a:t>Σχολική Εκπαίδευση</a:t>
          </a:r>
        </a:p>
      </dgm:t>
    </dgm:pt>
    <dgm:pt modelId="{F71F33D9-7CBE-4334-B616-2D7CE50E4BF0}" type="parTrans" cxnId="{23805B09-3DB9-4E5D-905E-CC3BB633505B}">
      <dgm:prSet/>
      <dgm:spPr/>
      <dgm:t>
        <a:bodyPr/>
        <a:lstStyle/>
        <a:p>
          <a:endParaRPr lang="el-GR" b="1"/>
        </a:p>
      </dgm:t>
    </dgm:pt>
    <dgm:pt modelId="{076543EE-600D-4A1A-B908-18A10AF00364}" type="sibTrans" cxnId="{23805B09-3DB9-4E5D-905E-CC3BB633505B}">
      <dgm:prSet/>
      <dgm:spPr/>
      <dgm:t>
        <a:bodyPr/>
        <a:lstStyle/>
        <a:p>
          <a:endParaRPr lang="el-GR" b="1"/>
        </a:p>
      </dgm:t>
    </dgm:pt>
    <dgm:pt modelId="{70D9B434-013C-4245-B77B-B3147DDB869A}">
      <dgm:prSet phldrT="[Κείμενο]"/>
      <dgm:spPr/>
      <dgm:t>
        <a:bodyPr/>
        <a:lstStyle/>
        <a:p>
          <a:r>
            <a:rPr lang="el-GR" b="1" dirty="0"/>
            <a:t>Εκπαίδευση Ενηλίκων</a:t>
          </a:r>
        </a:p>
      </dgm:t>
    </dgm:pt>
    <dgm:pt modelId="{E2261A35-D304-4189-8AE7-DBE4B30D1FEC}" type="parTrans" cxnId="{48BF3A6F-4488-4E03-BE3C-A28509E7EC39}">
      <dgm:prSet/>
      <dgm:spPr/>
      <dgm:t>
        <a:bodyPr/>
        <a:lstStyle/>
        <a:p>
          <a:endParaRPr lang="el-GR" b="1"/>
        </a:p>
      </dgm:t>
    </dgm:pt>
    <dgm:pt modelId="{50F2560A-477D-4C41-8B0F-2F751734AE14}" type="sibTrans" cxnId="{48BF3A6F-4488-4E03-BE3C-A28509E7EC39}">
      <dgm:prSet/>
      <dgm:spPr/>
      <dgm:t>
        <a:bodyPr/>
        <a:lstStyle/>
        <a:p>
          <a:endParaRPr lang="el-GR" b="1"/>
        </a:p>
      </dgm:t>
    </dgm:pt>
    <dgm:pt modelId="{E378FC8C-F8E9-4E4A-A4E7-8F076A7C4723}" type="pres">
      <dgm:prSet presAssocID="{286FB417-4E91-473B-B7B8-A34FD930E28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481A917-F26E-4E4F-AC9F-F8DF6956F175}" type="pres">
      <dgm:prSet presAssocID="{286FB417-4E91-473B-B7B8-A34FD930E286}" presName="matrix" presStyleCnt="0"/>
      <dgm:spPr/>
      <dgm:t>
        <a:bodyPr/>
        <a:lstStyle/>
        <a:p>
          <a:endParaRPr lang="el-GR"/>
        </a:p>
      </dgm:t>
    </dgm:pt>
    <dgm:pt modelId="{525C207B-F7DB-4620-B13A-5AE53B443F2C}" type="pres">
      <dgm:prSet presAssocID="{286FB417-4E91-473B-B7B8-A34FD930E286}" presName="tile1" presStyleLbl="node1" presStyleIdx="0" presStyleCnt="4"/>
      <dgm:spPr/>
      <dgm:t>
        <a:bodyPr/>
        <a:lstStyle/>
        <a:p>
          <a:endParaRPr lang="el-GR"/>
        </a:p>
      </dgm:t>
    </dgm:pt>
    <dgm:pt modelId="{28DF7E73-F1F1-4F48-9992-91502266DC90}" type="pres">
      <dgm:prSet presAssocID="{286FB417-4E91-473B-B7B8-A34FD930E28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FD696A-71FF-4723-9693-C0203A5DC9E0}" type="pres">
      <dgm:prSet presAssocID="{286FB417-4E91-473B-B7B8-A34FD930E286}" presName="tile2" presStyleLbl="node1" presStyleIdx="1" presStyleCnt="4" custLinFactNeighborY="-4681"/>
      <dgm:spPr/>
      <dgm:t>
        <a:bodyPr/>
        <a:lstStyle/>
        <a:p>
          <a:endParaRPr lang="el-GR"/>
        </a:p>
      </dgm:t>
    </dgm:pt>
    <dgm:pt modelId="{979D9D3C-E32B-4AF5-8001-2FCF80349A87}" type="pres">
      <dgm:prSet presAssocID="{286FB417-4E91-473B-B7B8-A34FD930E28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62994A-D5E3-48C1-B599-DEE6916080EA}" type="pres">
      <dgm:prSet presAssocID="{286FB417-4E91-473B-B7B8-A34FD930E286}" presName="tile3" presStyleLbl="node1" presStyleIdx="2" presStyleCnt="4"/>
      <dgm:spPr/>
      <dgm:t>
        <a:bodyPr/>
        <a:lstStyle/>
        <a:p>
          <a:endParaRPr lang="el-GR"/>
        </a:p>
      </dgm:t>
    </dgm:pt>
    <dgm:pt modelId="{87BB12BF-55D0-4A8D-AE0D-C15B23506829}" type="pres">
      <dgm:prSet presAssocID="{286FB417-4E91-473B-B7B8-A34FD930E28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ABED905-FE07-45A0-972B-F269AF936D0A}" type="pres">
      <dgm:prSet presAssocID="{286FB417-4E91-473B-B7B8-A34FD930E286}" presName="tile4" presStyleLbl="node1" presStyleIdx="3" presStyleCnt="4" custLinFactNeighborX="2058"/>
      <dgm:spPr/>
      <dgm:t>
        <a:bodyPr/>
        <a:lstStyle/>
        <a:p>
          <a:endParaRPr lang="el-GR"/>
        </a:p>
      </dgm:t>
    </dgm:pt>
    <dgm:pt modelId="{16E8596A-6502-4817-9D9A-FEE67889C413}" type="pres">
      <dgm:prSet presAssocID="{286FB417-4E91-473B-B7B8-A34FD930E28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C918FB-2871-4FD7-8BC2-BA819E1EA4DB}" type="pres">
      <dgm:prSet presAssocID="{286FB417-4E91-473B-B7B8-A34FD930E286}" presName="centerTile" presStyleLbl="fgShp" presStyleIdx="0" presStyleCnt="1" custScaleX="167262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D42149E1-DF6F-46D1-8B89-C98036CA9401}" srcId="{286FB417-4E91-473B-B7B8-A34FD930E286}" destId="{F6A6083E-F409-4C94-B5DF-CD0ED33DCA47}" srcOrd="0" destOrd="0" parTransId="{A365895C-2980-421F-8E94-23E7647C2B04}" sibTransId="{DC1DAC2E-56B8-4B64-879F-D55AA8B4E58C}"/>
    <dgm:cxn modelId="{59468BBA-F057-4CFD-90E0-A29C166C7EE2}" type="presOf" srcId="{70D9B434-013C-4245-B77B-B3147DDB869A}" destId="{7ABED905-FE07-45A0-972B-F269AF936D0A}" srcOrd="0" destOrd="0" presId="urn:microsoft.com/office/officeart/2005/8/layout/matrix1"/>
    <dgm:cxn modelId="{A9609933-7DBF-4C44-84ED-9D373E9D4F77}" type="presOf" srcId="{D83E0883-7886-42ED-9E82-EFC30A65C0E9}" destId="{28DF7E73-F1F1-4F48-9992-91502266DC90}" srcOrd="1" destOrd="0" presId="urn:microsoft.com/office/officeart/2005/8/layout/matrix1"/>
    <dgm:cxn modelId="{5E38C5BD-F41B-4E01-94A9-11F8148007A1}" type="presOf" srcId="{417901C1-A9A8-43FE-A264-FD71A13D2C95}" destId="{5862994A-D5E3-48C1-B599-DEE6916080EA}" srcOrd="0" destOrd="0" presId="urn:microsoft.com/office/officeart/2005/8/layout/matrix1"/>
    <dgm:cxn modelId="{4AAC4812-6191-4B26-9138-85496CDCB26C}" type="presOf" srcId="{F6A6083E-F409-4C94-B5DF-CD0ED33DCA47}" destId="{65C918FB-2871-4FD7-8BC2-BA819E1EA4DB}" srcOrd="0" destOrd="0" presId="urn:microsoft.com/office/officeart/2005/8/layout/matrix1"/>
    <dgm:cxn modelId="{23805B09-3DB9-4E5D-905E-CC3BB633505B}" srcId="{F6A6083E-F409-4C94-B5DF-CD0ED33DCA47}" destId="{417901C1-A9A8-43FE-A264-FD71A13D2C95}" srcOrd="2" destOrd="0" parTransId="{F71F33D9-7CBE-4334-B616-2D7CE50E4BF0}" sibTransId="{076543EE-600D-4A1A-B908-18A10AF00364}"/>
    <dgm:cxn modelId="{C8BEE621-3203-40E0-AF49-E5A97FAA7A5B}" srcId="{F6A6083E-F409-4C94-B5DF-CD0ED33DCA47}" destId="{F16F84AB-6A2B-4C79-B41A-849E003E08DF}" srcOrd="1" destOrd="0" parTransId="{6CCBD73F-FE7C-44C9-94CB-6857E9937EC0}" sibTransId="{2FBC709D-560E-4C28-B450-771F301F1E1F}"/>
    <dgm:cxn modelId="{0E4CF8B9-D192-4086-8F87-268986216465}" type="presOf" srcId="{F16F84AB-6A2B-4C79-B41A-849E003E08DF}" destId="{979D9D3C-E32B-4AF5-8001-2FCF80349A87}" srcOrd="1" destOrd="0" presId="urn:microsoft.com/office/officeart/2005/8/layout/matrix1"/>
    <dgm:cxn modelId="{E2E0F246-8294-4997-87AE-A6499DD52217}" type="presOf" srcId="{F16F84AB-6A2B-4C79-B41A-849E003E08DF}" destId="{05FD696A-71FF-4723-9693-C0203A5DC9E0}" srcOrd="0" destOrd="0" presId="urn:microsoft.com/office/officeart/2005/8/layout/matrix1"/>
    <dgm:cxn modelId="{853FB059-0C64-4B82-ADFC-A381AF497052}" type="presOf" srcId="{70D9B434-013C-4245-B77B-B3147DDB869A}" destId="{16E8596A-6502-4817-9D9A-FEE67889C413}" srcOrd="1" destOrd="0" presId="urn:microsoft.com/office/officeart/2005/8/layout/matrix1"/>
    <dgm:cxn modelId="{48BF3A6F-4488-4E03-BE3C-A28509E7EC39}" srcId="{F6A6083E-F409-4C94-B5DF-CD0ED33DCA47}" destId="{70D9B434-013C-4245-B77B-B3147DDB869A}" srcOrd="3" destOrd="0" parTransId="{E2261A35-D304-4189-8AE7-DBE4B30D1FEC}" sibTransId="{50F2560A-477D-4C41-8B0F-2F751734AE14}"/>
    <dgm:cxn modelId="{6309DB7C-7372-423C-A041-1815EA5C2FF8}" srcId="{F6A6083E-F409-4C94-B5DF-CD0ED33DCA47}" destId="{D83E0883-7886-42ED-9E82-EFC30A65C0E9}" srcOrd="0" destOrd="0" parTransId="{31896476-4858-44FE-A1EF-50BFAC289CC1}" sibTransId="{58AEE15A-8EBB-4230-938C-D7E6FA1F20BF}"/>
    <dgm:cxn modelId="{6D11B57F-ED80-4C3E-BD62-7ED7F5F0D979}" type="presOf" srcId="{286FB417-4E91-473B-B7B8-A34FD930E286}" destId="{E378FC8C-F8E9-4E4A-A4E7-8F076A7C4723}" srcOrd="0" destOrd="0" presId="urn:microsoft.com/office/officeart/2005/8/layout/matrix1"/>
    <dgm:cxn modelId="{C104E3FD-67C6-4CEA-A04F-B2B9EFF99086}" type="presOf" srcId="{417901C1-A9A8-43FE-A264-FD71A13D2C95}" destId="{87BB12BF-55D0-4A8D-AE0D-C15B23506829}" srcOrd="1" destOrd="0" presId="urn:microsoft.com/office/officeart/2005/8/layout/matrix1"/>
    <dgm:cxn modelId="{AEA5358E-BBFE-41E2-82AE-F345270E806E}" type="presOf" srcId="{D83E0883-7886-42ED-9E82-EFC30A65C0E9}" destId="{525C207B-F7DB-4620-B13A-5AE53B443F2C}" srcOrd="0" destOrd="0" presId="urn:microsoft.com/office/officeart/2005/8/layout/matrix1"/>
    <dgm:cxn modelId="{D996842A-99D8-4570-B891-711FF079A8E9}" type="presParOf" srcId="{E378FC8C-F8E9-4E4A-A4E7-8F076A7C4723}" destId="{5481A917-F26E-4E4F-AC9F-F8DF6956F175}" srcOrd="0" destOrd="0" presId="urn:microsoft.com/office/officeart/2005/8/layout/matrix1"/>
    <dgm:cxn modelId="{01984B1F-09F0-46D9-9E30-C9D30F0A4BAE}" type="presParOf" srcId="{5481A917-F26E-4E4F-AC9F-F8DF6956F175}" destId="{525C207B-F7DB-4620-B13A-5AE53B443F2C}" srcOrd="0" destOrd="0" presId="urn:microsoft.com/office/officeart/2005/8/layout/matrix1"/>
    <dgm:cxn modelId="{A1996669-C865-4973-A09A-4A811BACEF91}" type="presParOf" srcId="{5481A917-F26E-4E4F-AC9F-F8DF6956F175}" destId="{28DF7E73-F1F1-4F48-9992-91502266DC90}" srcOrd="1" destOrd="0" presId="urn:microsoft.com/office/officeart/2005/8/layout/matrix1"/>
    <dgm:cxn modelId="{633214E8-7150-4CAC-B631-1FA91564998A}" type="presParOf" srcId="{5481A917-F26E-4E4F-AC9F-F8DF6956F175}" destId="{05FD696A-71FF-4723-9693-C0203A5DC9E0}" srcOrd="2" destOrd="0" presId="urn:microsoft.com/office/officeart/2005/8/layout/matrix1"/>
    <dgm:cxn modelId="{8809DCBB-4167-4208-A13A-876C37000880}" type="presParOf" srcId="{5481A917-F26E-4E4F-AC9F-F8DF6956F175}" destId="{979D9D3C-E32B-4AF5-8001-2FCF80349A87}" srcOrd="3" destOrd="0" presId="urn:microsoft.com/office/officeart/2005/8/layout/matrix1"/>
    <dgm:cxn modelId="{0FF97A04-35AC-4DE0-B15D-71EAA2CDAD11}" type="presParOf" srcId="{5481A917-F26E-4E4F-AC9F-F8DF6956F175}" destId="{5862994A-D5E3-48C1-B599-DEE6916080EA}" srcOrd="4" destOrd="0" presId="urn:microsoft.com/office/officeart/2005/8/layout/matrix1"/>
    <dgm:cxn modelId="{CA36D325-780C-4A5E-85F1-4713340078B5}" type="presParOf" srcId="{5481A917-F26E-4E4F-AC9F-F8DF6956F175}" destId="{87BB12BF-55D0-4A8D-AE0D-C15B23506829}" srcOrd="5" destOrd="0" presId="urn:microsoft.com/office/officeart/2005/8/layout/matrix1"/>
    <dgm:cxn modelId="{2A8CD780-2655-409D-BB5E-61063FB25DBB}" type="presParOf" srcId="{5481A917-F26E-4E4F-AC9F-F8DF6956F175}" destId="{7ABED905-FE07-45A0-972B-F269AF936D0A}" srcOrd="6" destOrd="0" presId="urn:microsoft.com/office/officeart/2005/8/layout/matrix1"/>
    <dgm:cxn modelId="{63D339B4-4E9C-4F79-B296-A5E275572498}" type="presParOf" srcId="{5481A917-F26E-4E4F-AC9F-F8DF6956F175}" destId="{16E8596A-6502-4817-9D9A-FEE67889C413}" srcOrd="7" destOrd="0" presId="urn:microsoft.com/office/officeart/2005/8/layout/matrix1"/>
    <dgm:cxn modelId="{FA0FC5F2-25A5-4509-ADFD-4ACCE28F6994}" type="presParOf" srcId="{E378FC8C-F8E9-4E4A-A4E7-8F076A7C4723}" destId="{65C918FB-2871-4FD7-8BC2-BA819E1EA4D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4A1BD-8F09-47E4-99E4-CD5CA0DE0D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31EF8B9-6544-4E42-B307-06F1DC5EE0A4}">
      <dgm:prSet phldrT="[Text]" custT="1"/>
      <dgm:spPr/>
      <dgm:t>
        <a:bodyPr/>
        <a:lstStyle/>
        <a:p>
          <a:r>
            <a:rPr lang="el-GR" sz="1600" b="1" dirty="0" smtClean="0"/>
            <a:t>Αύξηση δεξιοτήτων και ικανοτήτων για προσωπικό εκπαίδευσης ενηλίκων</a:t>
          </a:r>
          <a:endParaRPr lang="el-GR" sz="1600" b="1" dirty="0"/>
        </a:p>
      </dgm:t>
    </dgm:pt>
    <dgm:pt modelId="{13939A34-4D29-4DB4-9D8D-9AF67C33AB03}" type="parTrans" cxnId="{9F0CF5EA-B024-457F-B6CC-913B8703539D}">
      <dgm:prSet/>
      <dgm:spPr/>
      <dgm:t>
        <a:bodyPr/>
        <a:lstStyle/>
        <a:p>
          <a:endParaRPr lang="el-GR"/>
        </a:p>
      </dgm:t>
    </dgm:pt>
    <dgm:pt modelId="{68E5A0C2-4CF4-47D6-99D0-91284716FD77}" type="sibTrans" cxnId="{9F0CF5EA-B024-457F-B6CC-913B8703539D}">
      <dgm:prSet/>
      <dgm:spPr/>
      <dgm:t>
        <a:bodyPr/>
        <a:lstStyle/>
        <a:p>
          <a:endParaRPr lang="el-GR"/>
        </a:p>
      </dgm:t>
    </dgm:pt>
    <dgm:pt modelId="{A702FE70-8963-4113-B2D1-223E5224DEA3}">
      <dgm:prSet phldrT="[Text]" custT="1"/>
      <dgm:spPr/>
      <dgm:t>
        <a:bodyPr/>
        <a:lstStyle/>
        <a:p>
          <a:r>
            <a:rPr lang="el-GR" sz="1600" b="1" dirty="0" smtClean="0"/>
            <a:t>Αύξηση της ποιότητας εκπαίδευσης και μάθησης</a:t>
          </a:r>
          <a:endParaRPr lang="el-GR" sz="1600" b="1" dirty="0"/>
        </a:p>
      </dgm:t>
    </dgm:pt>
    <dgm:pt modelId="{C4E4EDAE-2207-4BFB-B5B3-49BA9502C378}" type="parTrans" cxnId="{C5CCF79C-C118-4F19-A774-5CA3F3A7E938}">
      <dgm:prSet/>
      <dgm:spPr/>
      <dgm:t>
        <a:bodyPr/>
        <a:lstStyle/>
        <a:p>
          <a:endParaRPr lang="el-GR"/>
        </a:p>
      </dgm:t>
    </dgm:pt>
    <dgm:pt modelId="{75AF5D79-75BE-4EB6-A268-936CC518D67F}" type="sibTrans" cxnId="{C5CCF79C-C118-4F19-A774-5CA3F3A7E938}">
      <dgm:prSet/>
      <dgm:spPr/>
      <dgm:t>
        <a:bodyPr/>
        <a:lstStyle/>
        <a:p>
          <a:endParaRPr lang="el-GR"/>
        </a:p>
      </dgm:t>
    </dgm:pt>
    <dgm:pt modelId="{24605708-F913-4A34-B81B-801939E377E7}">
      <dgm:prSet phldrT="[Text]" custT="1"/>
      <dgm:spPr/>
      <dgm:t>
        <a:bodyPr/>
        <a:lstStyle/>
        <a:p>
          <a:r>
            <a:rPr lang="el-GR" sz="1600" b="1" dirty="0" smtClean="0"/>
            <a:t>Ευρύτερη κατανόηση πρακτικών και πολιτικών μεταξύ των χωρών</a:t>
          </a:r>
        </a:p>
      </dgm:t>
    </dgm:pt>
    <dgm:pt modelId="{5C691850-6CBE-41DC-BE67-ABAADCDA308F}" type="parTrans" cxnId="{F5FAA3FC-5410-43B0-BB3B-B261C4BB22DF}">
      <dgm:prSet/>
      <dgm:spPr/>
      <dgm:t>
        <a:bodyPr/>
        <a:lstStyle/>
        <a:p>
          <a:endParaRPr lang="el-GR"/>
        </a:p>
      </dgm:t>
    </dgm:pt>
    <dgm:pt modelId="{27055601-0EF6-40B7-9EA8-6A881A3DB7FD}" type="sibTrans" cxnId="{F5FAA3FC-5410-43B0-BB3B-B261C4BB22DF}">
      <dgm:prSet/>
      <dgm:spPr/>
      <dgm:t>
        <a:bodyPr/>
        <a:lstStyle/>
        <a:p>
          <a:endParaRPr lang="el-GR"/>
        </a:p>
      </dgm:t>
    </dgm:pt>
    <dgm:pt modelId="{72D54CC7-349A-4665-8B6E-15A0F0FE3A62}">
      <dgm:prSet phldrT="[Text]" custT="1"/>
      <dgm:spPr/>
      <dgm:t>
        <a:bodyPr/>
        <a:lstStyle/>
        <a:p>
          <a:r>
            <a:rPr lang="el-GR" sz="1600" b="1" dirty="0" smtClean="0"/>
            <a:t>Πυροδότηση αλλαγών στο άνοιγμα του εκσυγχρονισμού και της διεθνοποίησης των εκπαιδευτικών φορέων</a:t>
          </a:r>
          <a:endParaRPr lang="el-GR" sz="1600" b="1" dirty="0"/>
        </a:p>
      </dgm:t>
    </dgm:pt>
    <dgm:pt modelId="{CB589543-153D-499F-80F9-9DDA5CA7D43C}" type="parTrans" cxnId="{69AFC305-6FE6-492F-9246-E648B4229C6F}">
      <dgm:prSet/>
      <dgm:spPr/>
      <dgm:t>
        <a:bodyPr/>
        <a:lstStyle/>
        <a:p>
          <a:endParaRPr lang="el-GR"/>
        </a:p>
      </dgm:t>
    </dgm:pt>
    <dgm:pt modelId="{480FCD9C-232C-4680-8613-98020F917E4B}" type="sibTrans" cxnId="{69AFC305-6FE6-492F-9246-E648B4229C6F}">
      <dgm:prSet/>
      <dgm:spPr/>
      <dgm:t>
        <a:bodyPr/>
        <a:lstStyle/>
        <a:p>
          <a:endParaRPr lang="el-GR"/>
        </a:p>
      </dgm:t>
    </dgm:pt>
    <dgm:pt modelId="{1A0C110D-AAD8-4591-9FEC-277A282F24F3}" type="pres">
      <dgm:prSet presAssocID="{BC24A1BD-8F09-47E4-99E4-CD5CA0DE0D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C031085-E220-479A-BF73-78E844A8631A}" type="pres">
      <dgm:prSet presAssocID="{C31EF8B9-6544-4E42-B307-06F1DC5EE0A4}" presName="parentLin" presStyleCnt="0"/>
      <dgm:spPr/>
    </dgm:pt>
    <dgm:pt modelId="{59D24189-CCA1-4493-B050-162B968F6B6D}" type="pres">
      <dgm:prSet presAssocID="{C31EF8B9-6544-4E42-B307-06F1DC5EE0A4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C23B1EBD-1C07-438A-B769-EFEB49ACD8A5}" type="pres">
      <dgm:prSet presAssocID="{C31EF8B9-6544-4E42-B307-06F1DC5EE0A4}" presName="parentText" presStyleLbl="node1" presStyleIdx="0" presStyleCnt="4" custScaleX="112883" custScaleY="359905" custLinFactY="463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783C562-846D-468E-956A-1BEC47AC6C0E}" type="pres">
      <dgm:prSet presAssocID="{C31EF8B9-6544-4E42-B307-06F1DC5EE0A4}" presName="negativeSpace" presStyleCnt="0"/>
      <dgm:spPr/>
    </dgm:pt>
    <dgm:pt modelId="{F5D4866A-115C-4651-8D37-EADD70EF0DEC}" type="pres">
      <dgm:prSet presAssocID="{C31EF8B9-6544-4E42-B307-06F1DC5EE0A4}" presName="childText" presStyleLbl="conFgAcc1" presStyleIdx="0" presStyleCnt="4" custScaleY="409965">
        <dgm:presLayoutVars>
          <dgm:bulletEnabled val="1"/>
        </dgm:presLayoutVars>
      </dgm:prSet>
      <dgm:spPr/>
    </dgm:pt>
    <dgm:pt modelId="{01CC40BE-6D34-4F48-AEB9-45EC427F4EC0}" type="pres">
      <dgm:prSet presAssocID="{68E5A0C2-4CF4-47D6-99D0-91284716FD77}" presName="spaceBetweenRectangles" presStyleCnt="0"/>
      <dgm:spPr/>
    </dgm:pt>
    <dgm:pt modelId="{72E91A15-AED0-49F6-AFD9-54E0D7A09C03}" type="pres">
      <dgm:prSet presAssocID="{A702FE70-8963-4113-B2D1-223E5224DEA3}" presName="parentLin" presStyleCnt="0"/>
      <dgm:spPr/>
    </dgm:pt>
    <dgm:pt modelId="{34BD95D8-BE4F-4AED-9961-123AA5C00944}" type="pres">
      <dgm:prSet presAssocID="{A702FE70-8963-4113-B2D1-223E5224DEA3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4330E6D2-6A1E-458E-953E-8F6A93A56805}" type="pres">
      <dgm:prSet presAssocID="{A702FE70-8963-4113-B2D1-223E5224DEA3}" presName="parentText" presStyleLbl="node1" presStyleIdx="1" presStyleCnt="4" custScaleX="120177" custScaleY="350118" custLinFactNeighborY="9644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88CB95-AC0C-49EB-96B4-4BDFCD271661}" type="pres">
      <dgm:prSet presAssocID="{A702FE70-8963-4113-B2D1-223E5224DEA3}" presName="negativeSpace" presStyleCnt="0"/>
      <dgm:spPr/>
    </dgm:pt>
    <dgm:pt modelId="{DDF5F304-6541-4A21-BD99-DA976AE7D5B4}" type="pres">
      <dgm:prSet presAssocID="{A702FE70-8963-4113-B2D1-223E5224DEA3}" presName="childText" presStyleLbl="conFgAcc1" presStyleIdx="1" presStyleCnt="4" custScaleY="324732">
        <dgm:presLayoutVars>
          <dgm:bulletEnabled val="1"/>
        </dgm:presLayoutVars>
      </dgm:prSet>
      <dgm:spPr/>
    </dgm:pt>
    <dgm:pt modelId="{62CB888D-363C-4171-8306-6F9A65B351B3}" type="pres">
      <dgm:prSet presAssocID="{75AF5D79-75BE-4EB6-A268-936CC518D67F}" presName="spaceBetweenRectangles" presStyleCnt="0"/>
      <dgm:spPr/>
    </dgm:pt>
    <dgm:pt modelId="{0352156D-FE64-466C-8C3D-F6EC5F4DB67E}" type="pres">
      <dgm:prSet presAssocID="{24605708-F913-4A34-B81B-801939E377E7}" presName="parentLin" presStyleCnt="0"/>
      <dgm:spPr/>
    </dgm:pt>
    <dgm:pt modelId="{2D13F0AD-69C2-491F-95F9-7C66F0E7E459}" type="pres">
      <dgm:prSet presAssocID="{24605708-F913-4A34-B81B-801939E377E7}" presName="parentLeftMargin" presStyleLbl="node1" presStyleIdx="1" presStyleCnt="4"/>
      <dgm:spPr/>
      <dgm:t>
        <a:bodyPr/>
        <a:lstStyle/>
        <a:p>
          <a:endParaRPr lang="el-GR"/>
        </a:p>
      </dgm:t>
    </dgm:pt>
    <dgm:pt modelId="{D4FE6254-7C04-431E-BD47-0DD96F05F735}" type="pres">
      <dgm:prSet presAssocID="{24605708-F913-4A34-B81B-801939E377E7}" presName="parentText" presStyleLbl="node1" presStyleIdx="2" presStyleCnt="4" custScaleX="125765" custScaleY="334722" custLinFactY="12477" custLinFactNeighborX="-982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A6695FB-45C2-473F-81F0-062494CF1F0A}" type="pres">
      <dgm:prSet presAssocID="{24605708-F913-4A34-B81B-801939E377E7}" presName="negativeSpace" presStyleCnt="0"/>
      <dgm:spPr/>
    </dgm:pt>
    <dgm:pt modelId="{D537E751-6FC2-4546-83D3-AA4524691584}" type="pres">
      <dgm:prSet presAssocID="{24605708-F913-4A34-B81B-801939E377E7}" presName="childText" presStyleLbl="conFgAcc1" presStyleIdx="2" presStyleCnt="4" custScaleY="360677">
        <dgm:presLayoutVars>
          <dgm:bulletEnabled val="1"/>
        </dgm:presLayoutVars>
      </dgm:prSet>
      <dgm:spPr/>
    </dgm:pt>
    <dgm:pt modelId="{1882AE90-3E9A-4510-A31B-4A7A4F575BE3}" type="pres">
      <dgm:prSet presAssocID="{27055601-0EF6-40B7-9EA8-6A881A3DB7FD}" presName="spaceBetweenRectangles" presStyleCnt="0"/>
      <dgm:spPr/>
    </dgm:pt>
    <dgm:pt modelId="{13BD99E3-10D6-4B6F-96A6-EB661F8BFF1A}" type="pres">
      <dgm:prSet presAssocID="{72D54CC7-349A-4665-8B6E-15A0F0FE3A62}" presName="parentLin" presStyleCnt="0"/>
      <dgm:spPr/>
    </dgm:pt>
    <dgm:pt modelId="{2C442FA9-0394-4301-A3D3-B17F6D20ED30}" type="pres">
      <dgm:prSet presAssocID="{72D54CC7-349A-4665-8B6E-15A0F0FE3A62}" presName="parentLeftMargin" presStyleLbl="node1" presStyleIdx="2" presStyleCnt="4"/>
      <dgm:spPr/>
      <dgm:t>
        <a:bodyPr/>
        <a:lstStyle/>
        <a:p>
          <a:endParaRPr lang="el-GR"/>
        </a:p>
      </dgm:t>
    </dgm:pt>
    <dgm:pt modelId="{F1485035-387E-464B-A1D9-40EA0CF76591}" type="pres">
      <dgm:prSet presAssocID="{72D54CC7-349A-4665-8B6E-15A0F0FE3A62}" presName="parentText" presStyleLbl="node1" presStyleIdx="3" presStyleCnt="4" custScaleX="133060" custScaleY="366383" custLinFactY="1019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2F6B75-DAE2-4F92-8777-3303066A1A17}" type="pres">
      <dgm:prSet presAssocID="{72D54CC7-349A-4665-8B6E-15A0F0FE3A62}" presName="negativeSpace" presStyleCnt="0"/>
      <dgm:spPr/>
    </dgm:pt>
    <dgm:pt modelId="{1FBBABC1-B8E7-4D93-B46F-83021F7472BB}" type="pres">
      <dgm:prSet presAssocID="{72D54CC7-349A-4665-8B6E-15A0F0FE3A62}" presName="childText" presStyleLbl="conFgAcc1" presStyleIdx="3" presStyleCnt="4" custScaleY="322166">
        <dgm:presLayoutVars>
          <dgm:bulletEnabled val="1"/>
        </dgm:presLayoutVars>
      </dgm:prSet>
      <dgm:spPr/>
    </dgm:pt>
  </dgm:ptLst>
  <dgm:cxnLst>
    <dgm:cxn modelId="{539A3413-6CFB-4F41-B013-67B250B58240}" type="presOf" srcId="{C31EF8B9-6544-4E42-B307-06F1DC5EE0A4}" destId="{C23B1EBD-1C07-438A-B769-EFEB49ACD8A5}" srcOrd="1" destOrd="0" presId="urn:microsoft.com/office/officeart/2005/8/layout/list1"/>
    <dgm:cxn modelId="{F5FAA3FC-5410-43B0-BB3B-B261C4BB22DF}" srcId="{BC24A1BD-8F09-47E4-99E4-CD5CA0DE0D13}" destId="{24605708-F913-4A34-B81B-801939E377E7}" srcOrd="2" destOrd="0" parTransId="{5C691850-6CBE-41DC-BE67-ABAADCDA308F}" sibTransId="{27055601-0EF6-40B7-9EA8-6A881A3DB7FD}"/>
    <dgm:cxn modelId="{6702F7A2-405E-489A-B274-D3A686565C7C}" type="presOf" srcId="{72D54CC7-349A-4665-8B6E-15A0F0FE3A62}" destId="{2C442FA9-0394-4301-A3D3-B17F6D20ED30}" srcOrd="0" destOrd="0" presId="urn:microsoft.com/office/officeart/2005/8/layout/list1"/>
    <dgm:cxn modelId="{27BBBA94-623D-4093-A1BC-B34FF8C6F4A9}" type="presOf" srcId="{72D54CC7-349A-4665-8B6E-15A0F0FE3A62}" destId="{F1485035-387E-464B-A1D9-40EA0CF76591}" srcOrd="1" destOrd="0" presId="urn:microsoft.com/office/officeart/2005/8/layout/list1"/>
    <dgm:cxn modelId="{CE15F40C-A34C-41EF-BE17-BC33F1B8094D}" type="presOf" srcId="{BC24A1BD-8F09-47E4-99E4-CD5CA0DE0D13}" destId="{1A0C110D-AAD8-4591-9FEC-277A282F24F3}" srcOrd="0" destOrd="0" presId="urn:microsoft.com/office/officeart/2005/8/layout/list1"/>
    <dgm:cxn modelId="{52FC9631-75A0-4E0E-A113-567637170D46}" type="presOf" srcId="{A702FE70-8963-4113-B2D1-223E5224DEA3}" destId="{4330E6D2-6A1E-458E-953E-8F6A93A56805}" srcOrd="1" destOrd="0" presId="urn:microsoft.com/office/officeart/2005/8/layout/list1"/>
    <dgm:cxn modelId="{A4C8D8A3-03E0-4A2C-BE45-E32EA7F70539}" type="presOf" srcId="{24605708-F913-4A34-B81B-801939E377E7}" destId="{2D13F0AD-69C2-491F-95F9-7C66F0E7E459}" srcOrd="0" destOrd="0" presId="urn:microsoft.com/office/officeart/2005/8/layout/list1"/>
    <dgm:cxn modelId="{C5CCF79C-C118-4F19-A774-5CA3F3A7E938}" srcId="{BC24A1BD-8F09-47E4-99E4-CD5CA0DE0D13}" destId="{A702FE70-8963-4113-B2D1-223E5224DEA3}" srcOrd="1" destOrd="0" parTransId="{C4E4EDAE-2207-4BFB-B5B3-49BA9502C378}" sibTransId="{75AF5D79-75BE-4EB6-A268-936CC518D67F}"/>
    <dgm:cxn modelId="{69AFC305-6FE6-492F-9246-E648B4229C6F}" srcId="{BC24A1BD-8F09-47E4-99E4-CD5CA0DE0D13}" destId="{72D54CC7-349A-4665-8B6E-15A0F0FE3A62}" srcOrd="3" destOrd="0" parTransId="{CB589543-153D-499F-80F9-9DDA5CA7D43C}" sibTransId="{480FCD9C-232C-4680-8613-98020F917E4B}"/>
    <dgm:cxn modelId="{1A6FBAB0-8C89-4ECC-9C71-DCC26DEE2BA6}" type="presOf" srcId="{24605708-F913-4A34-B81B-801939E377E7}" destId="{D4FE6254-7C04-431E-BD47-0DD96F05F735}" srcOrd="1" destOrd="0" presId="urn:microsoft.com/office/officeart/2005/8/layout/list1"/>
    <dgm:cxn modelId="{F368F2AF-19F6-4227-9E64-71A6C6B5A8F8}" type="presOf" srcId="{C31EF8B9-6544-4E42-B307-06F1DC5EE0A4}" destId="{59D24189-CCA1-4493-B050-162B968F6B6D}" srcOrd="0" destOrd="0" presId="urn:microsoft.com/office/officeart/2005/8/layout/list1"/>
    <dgm:cxn modelId="{9F0CF5EA-B024-457F-B6CC-913B8703539D}" srcId="{BC24A1BD-8F09-47E4-99E4-CD5CA0DE0D13}" destId="{C31EF8B9-6544-4E42-B307-06F1DC5EE0A4}" srcOrd="0" destOrd="0" parTransId="{13939A34-4D29-4DB4-9D8D-9AF67C33AB03}" sibTransId="{68E5A0C2-4CF4-47D6-99D0-91284716FD77}"/>
    <dgm:cxn modelId="{EBBC2D93-4F0D-40DD-9FA6-6E8B461E7EDD}" type="presOf" srcId="{A702FE70-8963-4113-B2D1-223E5224DEA3}" destId="{34BD95D8-BE4F-4AED-9961-123AA5C00944}" srcOrd="0" destOrd="0" presId="urn:microsoft.com/office/officeart/2005/8/layout/list1"/>
    <dgm:cxn modelId="{24B5BE2D-4709-4858-B407-23789B5AB308}" type="presParOf" srcId="{1A0C110D-AAD8-4591-9FEC-277A282F24F3}" destId="{DC031085-E220-479A-BF73-78E844A8631A}" srcOrd="0" destOrd="0" presId="urn:microsoft.com/office/officeart/2005/8/layout/list1"/>
    <dgm:cxn modelId="{B041A1D8-ED18-4707-B917-4F4AAC79AA99}" type="presParOf" srcId="{DC031085-E220-479A-BF73-78E844A8631A}" destId="{59D24189-CCA1-4493-B050-162B968F6B6D}" srcOrd="0" destOrd="0" presId="urn:microsoft.com/office/officeart/2005/8/layout/list1"/>
    <dgm:cxn modelId="{C591F747-EB07-4262-B10A-D862A1CE0270}" type="presParOf" srcId="{DC031085-E220-479A-BF73-78E844A8631A}" destId="{C23B1EBD-1C07-438A-B769-EFEB49ACD8A5}" srcOrd="1" destOrd="0" presId="urn:microsoft.com/office/officeart/2005/8/layout/list1"/>
    <dgm:cxn modelId="{5F3C54AA-7EAB-40D8-9608-17333E207224}" type="presParOf" srcId="{1A0C110D-AAD8-4591-9FEC-277A282F24F3}" destId="{3783C562-846D-468E-956A-1BEC47AC6C0E}" srcOrd="1" destOrd="0" presId="urn:microsoft.com/office/officeart/2005/8/layout/list1"/>
    <dgm:cxn modelId="{D6E1D9B8-F093-46CA-9BD3-F1EEFDC0ABE3}" type="presParOf" srcId="{1A0C110D-AAD8-4591-9FEC-277A282F24F3}" destId="{F5D4866A-115C-4651-8D37-EADD70EF0DEC}" srcOrd="2" destOrd="0" presId="urn:microsoft.com/office/officeart/2005/8/layout/list1"/>
    <dgm:cxn modelId="{8BD87593-BF7D-4A16-A933-F01C95F48D17}" type="presParOf" srcId="{1A0C110D-AAD8-4591-9FEC-277A282F24F3}" destId="{01CC40BE-6D34-4F48-AEB9-45EC427F4EC0}" srcOrd="3" destOrd="0" presId="urn:microsoft.com/office/officeart/2005/8/layout/list1"/>
    <dgm:cxn modelId="{F04D158C-E852-4FA7-AEE1-5AF54C389331}" type="presParOf" srcId="{1A0C110D-AAD8-4591-9FEC-277A282F24F3}" destId="{72E91A15-AED0-49F6-AFD9-54E0D7A09C03}" srcOrd="4" destOrd="0" presId="urn:microsoft.com/office/officeart/2005/8/layout/list1"/>
    <dgm:cxn modelId="{33BB871F-5E76-401E-B3E1-AC72525B680C}" type="presParOf" srcId="{72E91A15-AED0-49F6-AFD9-54E0D7A09C03}" destId="{34BD95D8-BE4F-4AED-9961-123AA5C00944}" srcOrd="0" destOrd="0" presId="urn:microsoft.com/office/officeart/2005/8/layout/list1"/>
    <dgm:cxn modelId="{4C0F435F-0EDA-4641-B15E-A96DDB9F99DE}" type="presParOf" srcId="{72E91A15-AED0-49F6-AFD9-54E0D7A09C03}" destId="{4330E6D2-6A1E-458E-953E-8F6A93A56805}" srcOrd="1" destOrd="0" presId="urn:microsoft.com/office/officeart/2005/8/layout/list1"/>
    <dgm:cxn modelId="{B86EA508-CDF7-46DC-B256-9E78514AA6C7}" type="presParOf" srcId="{1A0C110D-AAD8-4591-9FEC-277A282F24F3}" destId="{9888CB95-AC0C-49EB-96B4-4BDFCD271661}" srcOrd="5" destOrd="0" presId="urn:microsoft.com/office/officeart/2005/8/layout/list1"/>
    <dgm:cxn modelId="{828350BA-F3D0-443B-BB9C-8107C1C8FFA1}" type="presParOf" srcId="{1A0C110D-AAD8-4591-9FEC-277A282F24F3}" destId="{DDF5F304-6541-4A21-BD99-DA976AE7D5B4}" srcOrd="6" destOrd="0" presId="urn:microsoft.com/office/officeart/2005/8/layout/list1"/>
    <dgm:cxn modelId="{FD514BE7-C5BD-4A34-851E-76B3B7DB9FE2}" type="presParOf" srcId="{1A0C110D-AAD8-4591-9FEC-277A282F24F3}" destId="{62CB888D-363C-4171-8306-6F9A65B351B3}" srcOrd="7" destOrd="0" presId="urn:microsoft.com/office/officeart/2005/8/layout/list1"/>
    <dgm:cxn modelId="{387ADD2E-71E1-4EAF-815E-208B02D37730}" type="presParOf" srcId="{1A0C110D-AAD8-4591-9FEC-277A282F24F3}" destId="{0352156D-FE64-466C-8C3D-F6EC5F4DB67E}" srcOrd="8" destOrd="0" presId="urn:microsoft.com/office/officeart/2005/8/layout/list1"/>
    <dgm:cxn modelId="{0ACA9144-D8E3-4772-BF94-BAED45B29F5B}" type="presParOf" srcId="{0352156D-FE64-466C-8C3D-F6EC5F4DB67E}" destId="{2D13F0AD-69C2-491F-95F9-7C66F0E7E459}" srcOrd="0" destOrd="0" presId="urn:microsoft.com/office/officeart/2005/8/layout/list1"/>
    <dgm:cxn modelId="{CD72E57E-F56E-4D04-A0B5-F693D2BBF408}" type="presParOf" srcId="{0352156D-FE64-466C-8C3D-F6EC5F4DB67E}" destId="{D4FE6254-7C04-431E-BD47-0DD96F05F735}" srcOrd="1" destOrd="0" presId="urn:microsoft.com/office/officeart/2005/8/layout/list1"/>
    <dgm:cxn modelId="{3417C8A1-C220-425B-935E-1FE14012A09E}" type="presParOf" srcId="{1A0C110D-AAD8-4591-9FEC-277A282F24F3}" destId="{8A6695FB-45C2-473F-81F0-062494CF1F0A}" srcOrd="9" destOrd="0" presId="urn:microsoft.com/office/officeart/2005/8/layout/list1"/>
    <dgm:cxn modelId="{0A4BDD2F-8E98-4CA7-BD16-4F6CFB102CFE}" type="presParOf" srcId="{1A0C110D-AAD8-4591-9FEC-277A282F24F3}" destId="{D537E751-6FC2-4546-83D3-AA4524691584}" srcOrd="10" destOrd="0" presId="urn:microsoft.com/office/officeart/2005/8/layout/list1"/>
    <dgm:cxn modelId="{89EB3F3C-AABF-46D3-AAAF-BF60AF31A796}" type="presParOf" srcId="{1A0C110D-AAD8-4591-9FEC-277A282F24F3}" destId="{1882AE90-3E9A-4510-A31B-4A7A4F575BE3}" srcOrd="11" destOrd="0" presId="urn:microsoft.com/office/officeart/2005/8/layout/list1"/>
    <dgm:cxn modelId="{074EDC76-6AFC-4B79-BF85-DA214345A327}" type="presParOf" srcId="{1A0C110D-AAD8-4591-9FEC-277A282F24F3}" destId="{13BD99E3-10D6-4B6F-96A6-EB661F8BFF1A}" srcOrd="12" destOrd="0" presId="urn:microsoft.com/office/officeart/2005/8/layout/list1"/>
    <dgm:cxn modelId="{8B2785AA-6AD6-4489-B409-186D2904EFAD}" type="presParOf" srcId="{13BD99E3-10D6-4B6F-96A6-EB661F8BFF1A}" destId="{2C442FA9-0394-4301-A3D3-B17F6D20ED30}" srcOrd="0" destOrd="0" presId="urn:microsoft.com/office/officeart/2005/8/layout/list1"/>
    <dgm:cxn modelId="{6075FC5C-7F65-4D7A-9F23-26429EDC4FB9}" type="presParOf" srcId="{13BD99E3-10D6-4B6F-96A6-EB661F8BFF1A}" destId="{F1485035-387E-464B-A1D9-40EA0CF76591}" srcOrd="1" destOrd="0" presId="urn:microsoft.com/office/officeart/2005/8/layout/list1"/>
    <dgm:cxn modelId="{56F21DBE-9195-408A-89BA-3DAA6D8E5C3B}" type="presParOf" srcId="{1A0C110D-AAD8-4591-9FEC-277A282F24F3}" destId="{AF2F6B75-DAE2-4F92-8777-3303066A1A17}" srcOrd="13" destOrd="0" presId="urn:microsoft.com/office/officeart/2005/8/layout/list1"/>
    <dgm:cxn modelId="{B39CECAC-E33F-4302-AA3F-97EF826F6356}" type="presParOf" srcId="{1A0C110D-AAD8-4591-9FEC-277A282F24F3}" destId="{1FBBABC1-B8E7-4D93-B46F-83021F7472B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C23D2B-5949-4363-9717-472615F0762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6E74B8E-542D-413F-AA30-229E08C95BF2}">
      <dgm:prSet phldrT="[Text]" custT="1"/>
      <dgm:spPr/>
      <dgm:t>
        <a:bodyPr/>
        <a:lstStyle/>
        <a:p>
          <a:r>
            <a:rPr lang="el-GR" sz="1400" b="1" baseline="0" dirty="0" smtClean="0"/>
            <a:t>Έξοδα ταξιδίου</a:t>
          </a:r>
          <a:endParaRPr lang="el-GR" sz="1400" dirty="0"/>
        </a:p>
      </dgm:t>
    </dgm:pt>
    <dgm:pt modelId="{156DE605-0B7C-4CA2-8577-D0B6A91E502D}" type="parTrans" cxnId="{3C11690D-F678-4737-AF35-3C67DFF3B276}">
      <dgm:prSet/>
      <dgm:spPr/>
      <dgm:t>
        <a:bodyPr/>
        <a:lstStyle/>
        <a:p>
          <a:endParaRPr lang="el-GR" sz="1400"/>
        </a:p>
      </dgm:t>
    </dgm:pt>
    <dgm:pt modelId="{9E789DEA-D240-4A01-9DB6-92429A80ADC5}" type="sibTrans" cxnId="{3C11690D-F678-4737-AF35-3C67DFF3B276}">
      <dgm:prSet/>
      <dgm:spPr/>
      <dgm:t>
        <a:bodyPr/>
        <a:lstStyle/>
        <a:p>
          <a:endParaRPr lang="el-GR" sz="1400"/>
        </a:p>
      </dgm:t>
    </dgm:pt>
    <dgm:pt modelId="{0686C260-2477-4C8D-A6B1-E3B5101BBE53}">
      <dgm:prSet phldrT="[Text]"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Ανά χιλιομετρική απόσταση</a:t>
          </a:r>
          <a:endParaRPr lang="el-GR" sz="1400" dirty="0"/>
        </a:p>
      </dgm:t>
    </dgm:pt>
    <dgm:pt modelId="{B18E68F4-3C70-4902-A754-D2BA7B3317E7}" type="parTrans" cxnId="{FE64AD5C-02BE-4BF8-A62D-15B87AEA5B97}">
      <dgm:prSet/>
      <dgm:spPr/>
      <dgm:t>
        <a:bodyPr/>
        <a:lstStyle/>
        <a:p>
          <a:endParaRPr lang="el-GR" sz="1400"/>
        </a:p>
      </dgm:t>
    </dgm:pt>
    <dgm:pt modelId="{88CBE655-F069-48FF-B691-A406035DDED3}" type="sibTrans" cxnId="{FE64AD5C-02BE-4BF8-A62D-15B87AEA5B97}">
      <dgm:prSet/>
      <dgm:spPr/>
      <dgm:t>
        <a:bodyPr/>
        <a:lstStyle/>
        <a:p>
          <a:endParaRPr lang="el-GR" sz="1400"/>
        </a:p>
      </dgm:t>
    </dgm:pt>
    <dgm:pt modelId="{F3D7544B-441A-400F-A5DB-5312AAEB8CAB}">
      <dgm:prSet phldrT="[Text]" custT="1"/>
      <dgm:spPr/>
      <dgm:t>
        <a:bodyPr/>
        <a:lstStyle/>
        <a:p>
          <a:r>
            <a:rPr lang="el-GR" sz="1400" b="1" baseline="0" dirty="0" smtClean="0"/>
            <a:t>Ημερήσια διαβίωση: </a:t>
          </a:r>
          <a:endParaRPr lang="el-GR" sz="1400" dirty="0"/>
        </a:p>
      </dgm:t>
    </dgm:pt>
    <dgm:pt modelId="{6E2AB69F-F6C2-4D0E-82CD-F2719F36C6ED}" type="parTrans" cxnId="{E5306637-BA3D-4573-BC03-57637E7D60C4}">
      <dgm:prSet/>
      <dgm:spPr/>
      <dgm:t>
        <a:bodyPr/>
        <a:lstStyle/>
        <a:p>
          <a:endParaRPr lang="el-GR" sz="1400"/>
        </a:p>
      </dgm:t>
    </dgm:pt>
    <dgm:pt modelId="{D91CB6CC-AD64-4B01-B051-CF05A3E35306}" type="sibTrans" cxnId="{E5306637-BA3D-4573-BC03-57637E7D60C4}">
      <dgm:prSet/>
      <dgm:spPr/>
      <dgm:t>
        <a:bodyPr/>
        <a:lstStyle/>
        <a:p>
          <a:endParaRPr lang="el-GR" sz="1400"/>
        </a:p>
      </dgm:t>
    </dgm:pt>
    <dgm:pt modelId="{34E41842-4224-475E-81F4-DB11FC0F9423}">
      <dgm:prSet phldrT="[Text]"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Χρηματοδότηση ανά ημέρα ή ανά μήνα</a:t>
          </a:r>
          <a:endParaRPr lang="el-GR" sz="1400" dirty="0"/>
        </a:p>
      </dgm:t>
    </dgm:pt>
    <dgm:pt modelId="{924530B9-9534-48AE-9CC1-18F0CF94E7E7}" type="parTrans" cxnId="{CD3DF696-C613-4BF8-AE31-C48B79F820F5}">
      <dgm:prSet/>
      <dgm:spPr/>
      <dgm:t>
        <a:bodyPr/>
        <a:lstStyle/>
        <a:p>
          <a:endParaRPr lang="el-GR" sz="1400"/>
        </a:p>
      </dgm:t>
    </dgm:pt>
    <dgm:pt modelId="{A1D1FC3A-B751-4E27-93DB-B726F5E0449A}" type="sibTrans" cxnId="{CD3DF696-C613-4BF8-AE31-C48B79F820F5}">
      <dgm:prSet/>
      <dgm:spPr/>
      <dgm:t>
        <a:bodyPr/>
        <a:lstStyle/>
        <a:p>
          <a:endParaRPr lang="el-GR" sz="1400"/>
        </a:p>
      </dgm:t>
    </dgm:pt>
    <dgm:pt modelId="{A7C477F7-BE57-44A4-BB45-825F1AEF6CD1}">
      <dgm:prSet phldrT="[Text]" custT="1"/>
      <dgm:spPr/>
      <dgm:t>
        <a:bodyPr/>
        <a:lstStyle/>
        <a:p>
          <a:r>
            <a:rPr lang="el-GR" sz="1400" b="1" baseline="0" dirty="0" smtClean="0"/>
            <a:t>Δίδακτρα: </a:t>
          </a:r>
          <a:endParaRPr lang="el-GR" sz="1400" dirty="0"/>
        </a:p>
      </dgm:t>
    </dgm:pt>
    <dgm:pt modelId="{BE4E0A5F-7727-4F31-BD7A-CAF78F62D8BC}" type="parTrans" cxnId="{565FE4B3-AF1D-4F27-8E18-3AEC14AF5834}">
      <dgm:prSet/>
      <dgm:spPr/>
      <dgm:t>
        <a:bodyPr/>
        <a:lstStyle/>
        <a:p>
          <a:endParaRPr lang="el-GR" sz="1400"/>
        </a:p>
      </dgm:t>
    </dgm:pt>
    <dgm:pt modelId="{FD39A1C4-B990-4875-92A6-908FB5E8E49A}" type="sibTrans" cxnId="{565FE4B3-AF1D-4F27-8E18-3AEC14AF5834}">
      <dgm:prSet/>
      <dgm:spPr/>
      <dgm:t>
        <a:bodyPr/>
        <a:lstStyle/>
        <a:p>
          <a:endParaRPr lang="el-GR" sz="1400"/>
        </a:p>
      </dgm:t>
    </dgm:pt>
    <dgm:pt modelId="{68F3DAB7-3B4A-41BA-8AEF-D7287F849A2E}">
      <dgm:prSet phldrT="[Text]"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Χρηματοδότηση ανά ημέρα</a:t>
          </a:r>
          <a:endParaRPr lang="el-GR" sz="1400" dirty="0"/>
        </a:p>
      </dgm:t>
    </dgm:pt>
    <dgm:pt modelId="{C0A01F4E-6EE0-46F2-A218-21BACB1BF726}" type="parTrans" cxnId="{89EDB5E1-D1DC-4AD3-AE89-AE614D99A1A9}">
      <dgm:prSet/>
      <dgm:spPr/>
      <dgm:t>
        <a:bodyPr/>
        <a:lstStyle/>
        <a:p>
          <a:endParaRPr lang="el-GR" sz="1400"/>
        </a:p>
      </dgm:t>
    </dgm:pt>
    <dgm:pt modelId="{504628BE-58E8-49F6-8BDE-2E215B66C130}" type="sibTrans" cxnId="{89EDB5E1-D1DC-4AD3-AE89-AE614D99A1A9}">
      <dgm:prSet/>
      <dgm:spPr/>
      <dgm:t>
        <a:bodyPr/>
        <a:lstStyle/>
        <a:p>
          <a:endParaRPr lang="el-GR" sz="1400"/>
        </a:p>
      </dgm:t>
    </dgm:pt>
    <dgm:pt modelId="{18F24A53-E93E-4D11-920F-86724A3A5305}">
      <dgm:prSet phldrT="[Text]" custT="1"/>
      <dgm:spPr/>
      <dgm:t>
        <a:bodyPr/>
        <a:lstStyle/>
        <a:p>
          <a:r>
            <a:rPr lang="el-GR" sz="1400" b="1" baseline="0" dirty="0" smtClean="0"/>
            <a:t>Δαπάνες γλωσσικής προετοιμασίας</a:t>
          </a:r>
          <a:endParaRPr lang="el-GR" sz="1400" dirty="0"/>
        </a:p>
      </dgm:t>
    </dgm:pt>
    <dgm:pt modelId="{90AEF059-9996-461F-809E-D3E569A34975}" type="parTrans" cxnId="{90D47B71-2DC7-4182-9CCF-F56A221D1C34}">
      <dgm:prSet/>
      <dgm:spPr/>
      <dgm:t>
        <a:bodyPr/>
        <a:lstStyle/>
        <a:p>
          <a:endParaRPr lang="el-GR" sz="1400"/>
        </a:p>
      </dgm:t>
    </dgm:pt>
    <dgm:pt modelId="{188E9485-EA53-4DB7-845A-00505DF8FEB6}" type="sibTrans" cxnId="{90D47B71-2DC7-4182-9CCF-F56A221D1C34}">
      <dgm:prSet/>
      <dgm:spPr/>
      <dgm:t>
        <a:bodyPr/>
        <a:lstStyle/>
        <a:p>
          <a:endParaRPr lang="el-GR" sz="1400"/>
        </a:p>
      </dgm:t>
    </dgm:pt>
    <dgm:pt modelId="{3DE03AE4-7FA3-445D-AF22-72A086DA4A28}">
      <dgm:prSet phldrT="[Text]" custT="1"/>
      <dgm:spPr/>
      <dgm:t>
        <a:bodyPr/>
        <a:lstStyle/>
        <a:p>
          <a:r>
            <a:rPr lang="el-GR" sz="1400" b="1" dirty="0" smtClean="0">
              <a:solidFill>
                <a:schemeClr val="bg1"/>
              </a:solidFill>
            </a:rPr>
            <a:t>Οργανωτική Διαχείριση</a:t>
          </a:r>
          <a:endParaRPr lang="el-GR" sz="1400" dirty="0">
            <a:solidFill>
              <a:schemeClr val="bg1"/>
            </a:solidFill>
          </a:endParaRPr>
        </a:p>
      </dgm:t>
    </dgm:pt>
    <dgm:pt modelId="{AAC6BB7F-6C2C-43FE-9215-62ABF245FD0E}" type="parTrans" cxnId="{3268A920-8BDA-44D0-98DF-C07476E40D8B}">
      <dgm:prSet/>
      <dgm:spPr/>
      <dgm:t>
        <a:bodyPr/>
        <a:lstStyle/>
        <a:p>
          <a:endParaRPr lang="el-GR" sz="1400"/>
        </a:p>
      </dgm:t>
    </dgm:pt>
    <dgm:pt modelId="{B3D7689E-DE04-410B-8F8A-893D2ECD3F94}" type="sibTrans" cxnId="{3268A920-8BDA-44D0-98DF-C07476E40D8B}">
      <dgm:prSet/>
      <dgm:spPr/>
      <dgm:t>
        <a:bodyPr/>
        <a:lstStyle/>
        <a:p>
          <a:endParaRPr lang="el-GR" sz="1400"/>
        </a:p>
      </dgm:t>
    </dgm:pt>
    <dgm:pt modelId="{16867783-4349-4EB2-885B-0C639E833798}">
      <dgm:prSet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Κάλυψη από τον οργανισμό όπου απαιτείται</a:t>
          </a:r>
          <a:endParaRPr lang="el-GR" sz="1400" dirty="0"/>
        </a:p>
      </dgm:t>
    </dgm:pt>
    <dgm:pt modelId="{E536AD76-230F-4436-A3D2-5D0DE7F4A5BA}" type="parTrans" cxnId="{C80B4DE2-7B1F-4086-A62D-ED31F9665A03}">
      <dgm:prSet/>
      <dgm:spPr/>
      <dgm:t>
        <a:bodyPr/>
        <a:lstStyle/>
        <a:p>
          <a:endParaRPr lang="el-GR" sz="1400"/>
        </a:p>
      </dgm:t>
    </dgm:pt>
    <dgm:pt modelId="{0524DF0F-D07C-401B-B3FB-77F6588AB836}" type="sibTrans" cxnId="{C80B4DE2-7B1F-4086-A62D-ED31F9665A03}">
      <dgm:prSet/>
      <dgm:spPr/>
      <dgm:t>
        <a:bodyPr/>
        <a:lstStyle/>
        <a:p>
          <a:endParaRPr lang="el-GR" sz="1400"/>
        </a:p>
      </dgm:t>
    </dgm:pt>
    <dgm:pt modelId="{AC58565E-DA47-4536-955C-0D8193F7031B}">
      <dgm:prSet custT="1"/>
      <dgm:spPr/>
      <dgm:t>
        <a:bodyPr/>
        <a:lstStyle/>
        <a:p>
          <a:r>
            <a:rPr lang="el-GR" sz="1400" b="1" baseline="0" dirty="0" smtClean="0">
              <a:solidFill>
                <a:schemeClr val="accent1">
                  <a:lumMod val="50000"/>
                </a:schemeClr>
              </a:solidFill>
            </a:rPr>
            <a:t>Δυνατότητα χρηματοδότησης ανά συμμετέχοντα</a:t>
          </a:r>
          <a:endParaRPr lang="el-GR" sz="1400" dirty="0"/>
        </a:p>
      </dgm:t>
    </dgm:pt>
    <dgm:pt modelId="{8E2C4C42-57E8-4268-90D0-A0941C61D70A}" type="parTrans" cxnId="{4E5AE2F6-A32D-4BB9-8A7D-68FF1CE5896F}">
      <dgm:prSet/>
      <dgm:spPr/>
      <dgm:t>
        <a:bodyPr/>
        <a:lstStyle/>
        <a:p>
          <a:endParaRPr lang="el-GR" sz="1400"/>
        </a:p>
      </dgm:t>
    </dgm:pt>
    <dgm:pt modelId="{6FD4AAB5-400E-4D21-9D02-CF98170C8EAA}" type="sibTrans" cxnId="{4E5AE2F6-A32D-4BB9-8A7D-68FF1CE5896F}">
      <dgm:prSet/>
      <dgm:spPr/>
      <dgm:t>
        <a:bodyPr/>
        <a:lstStyle/>
        <a:p>
          <a:endParaRPr lang="el-GR" sz="1400"/>
        </a:p>
      </dgm:t>
    </dgm:pt>
    <dgm:pt modelId="{271107E5-791F-48D8-B110-8310C0C98552}" type="pres">
      <dgm:prSet presAssocID="{BDC23D2B-5949-4363-9717-472615F07620}" presName="Name0" presStyleCnt="0">
        <dgm:presLayoutVars>
          <dgm:dir/>
          <dgm:animLvl val="lvl"/>
          <dgm:resizeHandles val="exact"/>
        </dgm:presLayoutVars>
      </dgm:prSet>
      <dgm:spPr/>
    </dgm:pt>
    <dgm:pt modelId="{9CF32CB7-6E13-4A0C-A42A-F92437C868A3}" type="pres">
      <dgm:prSet presAssocID="{66E74B8E-542D-413F-AA30-229E08C95BF2}" presName="composite" presStyleCnt="0"/>
      <dgm:spPr/>
    </dgm:pt>
    <dgm:pt modelId="{371B09ED-3581-4052-A782-5BBF4412A9DE}" type="pres">
      <dgm:prSet presAssocID="{66E74B8E-542D-413F-AA30-229E08C95BF2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72F58E4-B228-4943-9F72-380BD543EB7C}" type="pres">
      <dgm:prSet presAssocID="{66E74B8E-542D-413F-AA30-229E08C95BF2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6092BB9-60CF-4934-9734-1E222E3399FF}" type="pres">
      <dgm:prSet presAssocID="{9E789DEA-D240-4A01-9DB6-92429A80ADC5}" presName="space" presStyleCnt="0"/>
      <dgm:spPr/>
    </dgm:pt>
    <dgm:pt modelId="{B939D232-D2CB-4566-8B0F-F40A3B7E3236}" type="pres">
      <dgm:prSet presAssocID="{F3D7544B-441A-400F-A5DB-5312AAEB8CAB}" presName="composite" presStyleCnt="0"/>
      <dgm:spPr/>
    </dgm:pt>
    <dgm:pt modelId="{7A7A86C3-3573-4640-8FD7-5CC0DFBA6D4E}" type="pres">
      <dgm:prSet presAssocID="{F3D7544B-441A-400F-A5DB-5312AAEB8CAB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C8BBBF1-ADD4-4402-8E21-365C7BBDC0D4}" type="pres">
      <dgm:prSet presAssocID="{F3D7544B-441A-400F-A5DB-5312AAEB8CAB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4072EF9-A844-4322-A2BC-1E4890C58ABF}" type="pres">
      <dgm:prSet presAssocID="{D91CB6CC-AD64-4B01-B051-CF05A3E35306}" presName="space" presStyleCnt="0"/>
      <dgm:spPr/>
    </dgm:pt>
    <dgm:pt modelId="{D67D9187-D2BE-4D29-BAD7-5482C647BAFC}" type="pres">
      <dgm:prSet presAssocID="{A7C477F7-BE57-44A4-BB45-825F1AEF6CD1}" presName="composite" presStyleCnt="0"/>
      <dgm:spPr/>
    </dgm:pt>
    <dgm:pt modelId="{B05F0323-C816-48ED-B5A0-A5E64004F0FC}" type="pres">
      <dgm:prSet presAssocID="{A7C477F7-BE57-44A4-BB45-825F1AEF6CD1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DBD2F0-8209-4923-9FB2-FBAE5322E8FC}" type="pres">
      <dgm:prSet presAssocID="{A7C477F7-BE57-44A4-BB45-825F1AEF6CD1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BA3ECE-66A4-4EE9-97AE-CA1338A6997A}" type="pres">
      <dgm:prSet presAssocID="{FD39A1C4-B990-4875-92A6-908FB5E8E49A}" presName="space" presStyleCnt="0"/>
      <dgm:spPr/>
    </dgm:pt>
    <dgm:pt modelId="{C7BE575C-6BB8-4680-A333-7DCD964EDEF7}" type="pres">
      <dgm:prSet presAssocID="{18F24A53-E93E-4D11-920F-86724A3A5305}" presName="composite" presStyleCnt="0"/>
      <dgm:spPr/>
    </dgm:pt>
    <dgm:pt modelId="{4CA74E64-DC6F-4E8D-90A9-A2B5B9BFCB7F}" type="pres">
      <dgm:prSet presAssocID="{18F24A53-E93E-4D11-920F-86724A3A5305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F07AE8-3FE1-455C-AA38-8B846C66EDAF}" type="pres">
      <dgm:prSet presAssocID="{18F24A53-E93E-4D11-920F-86724A3A5305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E54251-E7E1-496D-A45C-39F403AAB678}" type="pres">
      <dgm:prSet presAssocID="{188E9485-EA53-4DB7-845A-00505DF8FEB6}" presName="space" presStyleCnt="0"/>
      <dgm:spPr/>
    </dgm:pt>
    <dgm:pt modelId="{45782AAD-DA61-453C-9B08-C2FFC72F4AEA}" type="pres">
      <dgm:prSet presAssocID="{3DE03AE4-7FA3-445D-AF22-72A086DA4A28}" presName="composite" presStyleCnt="0"/>
      <dgm:spPr/>
    </dgm:pt>
    <dgm:pt modelId="{53C71F7C-2B32-46E9-B51C-D455AAEDDCB1}" type="pres">
      <dgm:prSet presAssocID="{3DE03AE4-7FA3-445D-AF22-72A086DA4A28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7CBC09-9ABA-4AF8-B196-504C354A330B}" type="pres">
      <dgm:prSet presAssocID="{3DE03AE4-7FA3-445D-AF22-72A086DA4A28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9EDB5E1-D1DC-4AD3-AE89-AE614D99A1A9}" srcId="{A7C477F7-BE57-44A4-BB45-825F1AEF6CD1}" destId="{68F3DAB7-3B4A-41BA-8AEF-D7287F849A2E}" srcOrd="0" destOrd="0" parTransId="{C0A01F4E-6EE0-46F2-A218-21BACB1BF726}" sibTransId="{504628BE-58E8-49F6-8BDE-2E215B66C130}"/>
    <dgm:cxn modelId="{09FE8030-1618-4CBC-AA31-9943FC4B7EB6}" type="presOf" srcId="{16867783-4349-4EB2-885B-0C639E833798}" destId="{F3F07AE8-3FE1-455C-AA38-8B846C66EDAF}" srcOrd="0" destOrd="0" presId="urn:microsoft.com/office/officeart/2005/8/layout/hList1"/>
    <dgm:cxn modelId="{3C11690D-F678-4737-AF35-3C67DFF3B276}" srcId="{BDC23D2B-5949-4363-9717-472615F07620}" destId="{66E74B8E-542D-413F-AA30-229E08C95BF2}" srcOrd="0" destOrd="0" parTransId="{156DE605-0B7C-4CA2-8577-D0B6A91E502D}" sibTransId="{9E789DEA-D240-4A01-9DB6-92429A80ADC5}"/>
    <dgm:cxn modelId="{5747E97B-36A4-469B-AF8E-8BA133CE6552}" type="presOf" srcId="{BDC23D2B-5949-4363-9717-472615F07620}" destId="{271107E5-791F-48D8-B110-8310C0C98552}" srcOrd="0" destOrd="0" presId="urn:microsoft.com/office/officeart/2005/8/layout/hList1"/>
    <dgm:cxn modelId="{4E5AE2F6-A32D-4BB9-8A7D-68FF1CE5896F}" srcId="{3DE03AE4-7FA3-445D-AF22-72A086DA4A28}" destId="{AC58565E-DA47-4536-955C-0D8193F7031B}" srcOrd="0" destOrd="0" parTransId="{8E2C4C42-57E8-4268-90D0-A0941C61D70A}" sibTransId="{6FD4AAB5-400E-4D21-9D02-CF98170C8EAA}"/>
    <dgm:cxn modelId="{0B63FB60-1C75-4779-98E0-EC5202D13A6D}" type="presOf" srcId="{66E74B8E-542D-413F-AA30-229E08C95BF2}" destId="{371B09ED-3581-4052-A782-5BBF4412A9DE}" srcOrd="0" destOrd="0" presId="urn:microsoft.com/office/officeart/2005/8/layout/hList1"/>
    <dgm:cxn modelId="{CD3DF696-C613-4BF8-AE31-C48B79F820F5}" srcId="{F3D7544B-441A-400F-A5DB-5312AAEB8CAB}" destId="{34E41842-4224-475E-81F4-DB11FC0F9423}" srcOrd="0" destOrd="0" parTransId="{924530B9-9534-48AE-9CC1-18F0CF94E7E7}" sibTransId="{A1D1FC3A-B751-4E27-93DB-B726F5E0449A}"/>
    <dgm:cxn modelId="{F6E783C4-BDF4-44DA-8071-D3334C170E2B}" type="presOf" srcId="{A7C477F7-BE57-44A4-BB45-825F1AEF6CD1}" destId="{B05F0323-C816-48ED-B5A0-A5E64004F0FC}" srcOrd="0" destOrd="0" presId="urn:microsoft.com/office/officeart/2005/8/layout/hList1"/>
    <dgm:cxn modelId="{FE64AD5C-02BE-4BF8-A62D-15B87AEA5B97}" srcId="{66E74B8E-542D-413F-AA30-229E08C95BF2}" destId="{0686C260-2477-4C8D-A6B1-E3B5101BBE53}" srcOrd="0" destOrd="0" parTransId="{B18E68F4-3C70-4902-A754-D2BA7B3317E7}" sibTransId="{88CBE655-F069-48FF-B691-A406035DDED3}"/>
    <dgm:cxn modelId="{B4B5018F-51CB-4624-A3DD-3DA5D307BC90}" type="presOf" srcId="{34E41842-4224-475E-81F4-DB11FC0F9423}" destId="{6C8BBBF1-ADD4-4402-8E21-365C7BBDC0D4}" srcOrd="0" destOrd="0" presId="urn:microsoft.com/office/officeart/2005/8/layout/hList1"/>
    <dgm:cxn modelId="{90D47B71-2DC7-4182-9CCF-F56A221D1C34}" srcId="{BDC23D2B-5949-4363-9717-472615F07620}" destId="{18F24A53-E93E-4D11-920F-86724A3A5305}" srcOrd="3" destOrd="0" parTransId="{90AEF059-9996-461F-809E-D3E569A34975}" sibTransId="{188E9485-EA53-4DB7-845A-00505DF8FEB6}"/>
    <dgm:cxn modelId="{C80B4DE2-7B1F-4086-A62D-ED31F9665A03}" srcId="{18F24A53-E93E-4D11-920F-86724A3A5305}" destId="{16867783-4349-4EB2-885B-0C639E833798}" srcOrd="0" destOrd="0" parTransId="{E536AD76-230F-4436-A3D2-5D0DE7F4A5BA}" sibTransId="{0524DF0F-D07C-401B-B3FB-77F6588AB836}"/>
    <dgm:cxn modelId="{5C4AB966-65F2-4257-9DC6-8E3782E5926E}" type="presOf" srcId="{68F3DAB7-3B4A-41BA-8AEF-D7287F849A2E}" destId="{2DDBD2F0-8209-4923-9FB2-FBAE5322E8FC}" srcOrd="0" destOrd="0" presId="urn:microsoft.com/office/officeart/2005/8/layout/hList1"/>
    <dgm:cxn modelId="{F1C4D87C-DAE0-431C-A786-EC8E0465A6E2}" type="presOf" srcId="{18F24A53-E93E-4D11-920F-86724A3A5305}" destId="{4CA74E64-DC6F-4E8D-90A9-A2B5B9BFCB7F}" srcOrd="0" destOrd="0" presId="urn:microsoft.com/office/officeart/2005/8/layout/hList1"/>
    <dgm:cxn modelId="{565FE4B3-AF1D-4F27-8E18-3AEC14AF5834}" srcId="{BDC23D2B-5949-4363-9717-472615F07620}" destId="{A7C477F7-BE57-44A4-BB45-825F1AEF6CD1}" srcOrd="2" destOrd="0" parTransId="{BE4E0A5F-7727-4F31-BD7A-CAF78F62D8BC}" sibTransId="{FD39A1C4-B990-4875-92A6-908FB5E8E49A}"/>
    <dgm:cxn modelId="{093C3343-8ACF-4AB7-B799-67634B52DEE3}" type="presOf" srcId="{0686C260-2477-4C8D-A6B1-E3B5101BBE53}" destId="{372F58E4-B228-4943-9F72-380BD543EB7C}" srcOrd="0" destOrd="0" presId="urn:microsoft.com/office/officeart/2005/8/layout/hList1"/>
    <dgm:cxn modelId="{813825E7-430E-4FC2-A66B-57DE9564D6B5}" type="presOf" srcId="{F3D7544B-441A-400F-A5DB-5312AAEB8CAB}" destId="{7A7A86C3-3573-4640-8FD7-5CC0DFBA6D4E}" srcOrd="0" destOrd="0" presId="urn:microsoft.com/office/officeart/2005/8/layout/hList1"/>
    <dgm:cxn modelId="{E5306637-BA3D-4573-BC03-57637E7D60C4}" srcId="{BDC23D2B-5949-4363-9717-472615F07620}" destId="{F3D7544B-441A-400F-A5DB-5312AAEB8CAB}" srcOrd="1" destOrd="0" parTransId="{6E2AB69F-F6C2-4D0E-82CD-F2719F36C6ED}" sibTransId="{D91CB6CC-AD64-4B01-B051-CF05A3E35306}"/>
    <dgm:cxn modelId="{DF336431-1D1F-422D-A9DC-A0732A2DC989}" type="presOf" srcId="{AC58565E-DA47-4536-955C-0D8193F7031B}" destId="{447CBC09-9ABA-4AF8-B196-504C354A330B}" srcOrd="0" destOrd="0" presId="urn:microsoft.com/office/officeart/2005/8/layout/hList1"/>
    <dgm:cxn modelId="{3268A920-8BDA-44D0-98DF-C07476E40D8B}" srcId="{BDC23D2B-5949-4363-9717-472615F07620}" destId="{3DE03AE4-7FA3-445D-AF22-72A086DA4A28}" srcOrd="4" destOrd="0" parTransId="{AAC6BB7F-6C2C-43FE-9215-62ABF245FD0E}" sibTransId="{B3D7689E-DE04-410B-8F8A-893D2ECD3F94}"/>
    <dgm:cxn modelId="{572F342E-35C7-46A4-9236-2C7FEDD3DF76}" type="presOf" srcId="{3DE03AE4-7FA3-445D-AF22-72A086DA4A28}" destId="{53C71F7C-2B32-46E9-B51C-D455AAEDDCB1}" srcOrd="0" destOrd="0" presId="urn:microsoft.com/office/officeart/2005/8/layout/hList1"/>
    <dgm:cxn modelId="{766BC56D-BE2C-4EC3-BF26-244AC3D4E5CE}" type="presParOf" srcId="{271107E5-791F-48D8-B110-8310C0C98552}" destId="{9CF32CB7-6E13-4A0C-A42A-F92437C868A3}" srcOrd="0" destOrd="0" presId="urn:microsoft.com/office/officeart/2005/8/layout/hList1"/>
    <dgm:cxn modelId="{2A3B1452-85C5-444D-9F10-03E3B8DC1F1B}" type="presParOf" srcId="{9CF32CB7-6E13-4A0C-A42A-F92437C868A3}" destId="{371B09ED-3581-4052-A782-5BBF4412A9DE}" srcOrd="0" destOrd="0" presId="urn:microsoft.com/office/officeart/2005/8/layout/hList1"/>
    <dgm:cxn modelId="{45FF4E80-5C89-484A-A683-C9F794C3CC91}" type="presParOf" srcId="{9CF32CB7-6E13-4A0C-A42A-F92437C868A3}" destId="{372F58E4-B228-4943-9F72-380BD543EB7C}" srcOrd="1" destOrd="0" presId="urn:microsoft.com/office/officeart/2005/8/layout/hList1"/>
    <dgm:cxn modelId="{B78629A1-89B3-484B-8A7C-A36618DA2279}" type="presParOf" srcId="{271107E5-791F-48D8-B110-8310C0C98552}" destId="{56092BB9-60CF-4934-9734-1E222E3399FF}" srcOrd="1" destOrd="0" presId="urn:microsoft.com/office/officeart/2005/8/layout/hList1"/>
    <dgm:cxn modelId="{9068F529-AE1C-4851-A32C-3BC9DFD660E8}" type="presParOf" srcId="{271107E5-791F-48D8-B110-8310C0C98552}" destId="{B939D232-D2CB-4566-8B0F-F40A3B7E3236}" srcOrd="2" destOrd="0" presId="urn:microsoft.com/office/officeart/2005/8/layout/hList1"/>
    <dgm:cxn modelId="{D7C730F6-F1AE-437E-A752-68EF6100DF90}" type="presParOf" srcId="{B939D232-D2CB-4566-8B0F-F40A3B7E3236}" destId="{7A7A86C3-3573-4640-8FD7-5CC0DFBA6D4E}" srcOrd="0" destOrd="0" presId="urn:microsoft.com/office/officeart/2005/8/layout/hList1"/>
    <dgm:cxn modelId="{BB4CD5A2-D163-46D2-AED4-5FD7DCD2BCE0}" type="presParOf" srcId="{B939D232-D2CB-4566-8B0F-F40A3B7E3236}" destId="{6C8BBBF1-ADD4-4402-8E21-365C7BBDC0D4}" srcOrd="1" destOrd="0" presId="urn:microsoft.com/office/officeart/2005/8/layout/hList1"/>
    <dgm:cxn modelId="{AEE7006A-44E9-40F8-A532-6968FBADAA22}" type="presParOf" srcId="{271107E5-791F-48D8-B110-8310C0C98552}" destId="{94072EF9-A844-4322-A2BC-1E4890C58ABF}" srcOrd="3" destOrd="0" presId="urn:microsoft.com/office/officeart/2005/8/layout/hList1"/>
    <dgm:cxn modelId="{30DB28D4-4A49-4DC0-9D13-E06D709EB000}" type="presParOf" srcId="{271107E5-791F-48D8-B110-8310C0C98552}" destId="{D67D9187-D2BE-4D29-BAD7-5482C647BAFC}" srcOrd="4" destOrd="0" presId="urn:microsoft.com/office/officeart/2005/8/layout/hList1"/>
    <dgm:cxn modelId="{43BED44B-8365-4C29-BEEA-B9BF1AFB8BF3}" type="presParOf" srcId="{D67D9187-D2BE-4D29-BAD7-5482C647BAFC}" destId="{B05F0323-C816-48ED-B5A0-A5E64004F0FC}" srcOrd="0" destOrd="0" presId="urn:microsoft.com/office/officeart/2005/8/layout/hList1"/>
    <dgm:cxn modelId="{4A0E684D-42C5-4E31-A359-B1D5F095D690}" type="presParOf" srcId="{D67D9187-D2BE-4D29-BAD7-5482C647BAFC}" destId="{2DDBD2F0-8209-4923-9FB2-FBAE5322E8FC}" srcOrd="1" destOrd="0" presId="urn:microsoft.com/office/officeart/2005/8/layout/hList1"/>
    <dgm:cxn modelId="{01C21E91-AFCA-40B0-BF07-A4C15D41AAF0}" type="presParOf" srcId="{271107E5-791F-48D8-B110-8310C0C98552}" destId="{36BA3ECE-66A4-4EE9-97AE-CA1338A6997A}" srcOrd="5" destOrd="0" presId="urn:microsoft.com/office/officeart/2005/8/layout/hList1"/>
    <dgm:cxn modelId="{7B82222B-481E-45B5-ABD2-AB76B86B21E4}" type="presParOf" srcId="{271107E5-791F-48D8-B110-8310C0C98552}" destId="{C7BE575C-6BB8-4680-A333-7DCD964EDEF7}" srcOrd="6" destOrd="0" presId="urn:microsoft.com/office/officeart/2005/8/layout/hList1"/>
    <dgm:cxn modelId="{2AFAEF7C-4EE3-4640-BF46-0731A5497B6E}" type="presParOf" srcId="{C7BE575C-6BB8-4680-A333-7DCD964EDEF7}" destId="{4CA74E64-DC6F-4E8D-90A9-A2B5B9BFCB7F}" srcOrd="0" destOrd="0" presId="urn:microsoft.com/office/officeart/2005/8/layout/hList1"/>
    <dgm:cxn modelId="{D91953FB-87CE-46F7-84C9-C400236100AB}" type="presParOf" srcId="{C7BE575C-6BB8-4680-A333-7DCD964EDEF7}" destId="{F3F07AE8-3FE1-455C-AA38-8B846C66EDAF}" srcOrd="1" destOrd="0" presId="urn:microsoft.com/office/officeart/2005/8/layout/hList1"/>
    <dgm:cxn modelId="{500D8FCB-DD11-4982-AA8E-1389C62AAE71}" type="presParOf" srcId="{271107E5-791F-48D8-B110-8310C0C98552}" destId="{FCE54251-E7E1-496D-A45C-39F403AAB678}" srcOrd="7" destOrd="0" presId="urn:microsoft.com/office/officeart/2005/8/layout/hList1"/>
    <dgm:cxn modelId="{A1F17682-683E-4E07-957E-E0316865C50C}" type="presParOf" srcId="{271107E5-791F-48D8-B110-8310C0C98552}" destId="{45782AAD-DA61-453C-9B08-C2FFC72F4AEA}" srcOrd="8" destOrd="0" presId="urn:microsoft.com/office/officeart/2005/8/layout/hList1"/>
    <dgm:cxn modelId="{7989ED22-5F1F-4016-AE78-C86A58B4B1C4}" type="presParOf" srcId="{45782AAD-DA61-453C-9B08-C2FFC72F4AEA}" destId="{53C71F7C-2B32-46E9-B51C-D455AAEDDCB1}" srcOrd="0" destOrd="0" presId="urn:microsoft.com/office/officeart/2005/8/layout/hList1"/>
    <dgm:cxn modelId="{3E9E2BF4-FD1D-4A1E-990D-315F4DA3A013}" type="presParOf" srcId="{45782AAD-DA61-453C-9B08-C2FFC72F4AEA}" destId="{447CBC09-9ABA-4AF8-B196-504C354A33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B5322A-D076-4A94-9153-0B511E8DC300}" type="doc">
      <dgm:prSet loTypeId="urn:microsoft.com/office/officeart/2005/8/layout/arrow2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33C59CF5-0433-4BAF-853D-79EFA65C1E2E}">
      <dgm:prSet phldrT="[Text]" custT="1"/>
      <dgm:spPr/>
      <dgm:t>
        <a:bodyPr/>
        <a:lstStyle/>
        <a:p>
          <a:pPr algn="l"/>
          <a:r>
            <a:rPr lang="el-GR" sz="1200" b="1" i="1" dirty="0" smtClean="0">
              <a:solidFill>
                <a:schemeClr val="accent4">
                  <a:lumMod val="50000"/>
                </a:schemeClr>
              </a:solidFill>
              <a:effectLst/>
            </a:rPr>
            <a:t>Μεταφορά, ανάπτυξη και εφαρμογή καινοτόμων πρακτικών σε τοπικό, περιφερειακό αλλά και επίπεδο φορέα </a:t>
          </a:r>
          <a:endParaRPr lang="el-GR" sz="1200" dirty="0">
            <a:solidFill>
              <a:schemeClr val="accent4">
                <a:lumMod val="50000"/>
              </a:schemeClr>
            </a:solidFill>
            <a:effectLst/>
          </a:endParaRPr>
        </a:p>
      </dgm:t>
    </dgm:pt>
    <dgm:pt modelId="{2E81A3AD-4A60-45C0-8966-42AD1C04D510}" type="parTrans" cxnId="{D196842A-40B0-4628-A46E-E97CFF316052}">
      <dgm:prSet/>
      <dgm:spPr/>
      <dgm:t>
        <a:bodyPr/>
        <a:lstStyle/>
        <a:p>
          <a:endParaRPr lang="el-GR"/>
        </a:p>
      </dgm:t>
    </dgm:pt>
    <dgm:pt modelId="{4ADBF15B-EDDB-4B75-9944-2AB45D85C121}" type="sibTrans" cxnId="{D196842A-40B0-4628-A46E-E97CFF316052}">
      <dgm:prSet/>
      <dgm:spPr/>
      <dgm:t>
        <a:bodyPr/>
        <a:lstStyle/>
        <a:p>
          <a:endParaRPr lang="el-GR"/>
        </a:p>
      </dgm:t>
    </dgm:pt>
    <dgm:pt modelId="{D2FAB242-6D99-492D-970A-58B5A991C69F}">
      <dgm:prSet phldrT="[Text]" custT="1"/>
      <dgm:spPr/>
      <dgm:t>
        <a:bodyPr/>
        <a:lstStyle/>
        <a:p>
          <a:pPr rtl="0"/>
          <a:r>
            <a:rPr lang="el-GR" sz="1200" b="1" i="1" dirty="0" smtClean="0">
              <a:solidFill>
                <a:schemeClr val="accent5">
                  <a:lumMod val="50000"/>
                </a:schemeClr>
              </a:solidFill>
            </a:rPr>
            <a:t>Καθοδήγηση σε υψηλά επίπεδα διδασκαλίας, μάθηση, εκσυγχρονισμός φορέων και κοινωνική καινοτομία</a:t>
          </a:r>
          <a:endParaRPr lang="el-GR" sz="1200" dirty="0">
            <a:solidFill>
              <a:schemeClr val="accent5">
                <a:lumMod val="50000"/>
              </a:schemeClr>
            </a:solidFill>
          </a:endParaRPr>
        </a:p>
      </dgm:t>
    </dgm:pt>
    <dgm:pt modelId="{7299A2FB-AEDF-47E4-A3DE-F1B3A71F6F17}" type="parTrans" cxnId="{FB98416A-DC34-491E-B0E7-54DC6BA690C4}">
      <dgm:prSet/>
      <dgm:spPr/>
      <dgm:t>
        <a:bodyPr/>
        <a:lstStyle/>
        <a:p>
          <a:endParaRPr lang="el-GR"/>
        </a:p>
      </dgm:t>
    </dgm:pt>
    <dgm:pt modelId="{1EEAA3F5-E9CB-40B9-8990-B1F9495CCB15}" type="sibTrans" cxnId="{FB98416A-DC34-491E-B0E7-54DC6BA690C4}">
      <dgm:prSet/>
      <dgm:spPr/>
      <dgm:t>
        <a:bodyPr/>
        <a:lstStyle/>
        <a:p>
          <a:endParaRPr lang="el-GR"/>
        </a:p>
      </dgm:t>
    </dgm:pt>
    <dgm:pt modelId="{DEAD77E2-A868-4FAD-AEED-A16667E46B0D}" type="pres">
      <dgm:prSet presAssocID="{C3B5322A-D076-4A94-9153-0B511E8DC30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B6956D7-3A75-4967-A37D-25BB2BECFF74}" type="pres">
      <dgm:prSet presAssocID="{C3B5322A-D076-4A94-9153-0B511E8DC300}" presName="arrow" presStyleLbl="bgShp" presStyleIdx="0" presStyleCnt="1" custScaleX="79548" custScaleY="83987" custLinFactNeighborX="613" custLinFactNeighborY="-4385"/>
      <dgm:spPr/>
      <dgm:t>
        <a:bodyPr/>
        <a:lstStyle/>
        <a:p>
          <a:endParaRPr lang="el-GR"/>
        </a:p>
      </dgm:t>
    </dgm:pt>
    <dgm:pt modelId="{1BE3634B-AD4E-4F3F-B750-B31212C8B19D}" type="pres">
      <dgm:prSet presAssocID="{C3B5322A-D076-4A94-9153-0B511E8DC300}" presName="arrowDiagram2" presStyleCnt="0"/>
      <dgm:spPr/>
      <dgm:t>
        <a:bodyPr/>
        <a:lstStyle/>
        <a:p>
          <a:endParaRPr lang="el-GR"/>
        </a:p>
      </dgm:t>
    </dgm:pt>
    <dgm:pt modelId="{7EBEDA2C-4A02-4696-9F69-46A7DE39887E}" type="pres">
      <dgm:prSet presAssocID="{33C59CF5-0433-4BAF-853D-79EFA65C1E2E}" presName="bullet2a" presStyleLbl="node1" presStyleIdx="0" presStyleCnt="2" custLinFactNeighborX="26118"/>
      <dgm:spPr/>
      <dgm:t>
        <a:bodyPr/>
        <a:lstStyle/>
        <a:p>
          <a:endParaRPr lang="el-GR"/>
        </a:p>
      </dgm:t>
    </dgm:pt>
    <dgm:pt modelId="{E2D5057D-7A4B-471D-A703-115557E3D02C}" type="pres">
      <dgm:prSet presAssocID="{33C59CF5-0433-4BAF-853D-79EFA65C1E2E}" presName="textBox2a" presStyleLbl="revTx" presStyleIdx="0" presStyleCnt="2" custScaleX="105043" custScaleY="56133" custLinFactNeighborX="-2626" custLinFactNeighborY="-744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D5FD476-01F1-4CF9-9B6D-1491D015A051}" type="pres">
      <dgm:prSet presAssocID="{D2FAB242-6D99-492D-970A-58B5A991C69F}" presName="bullet2b" presStyleLbl="node1" presStyleIdx="1" presStyleCnt="2" custLinFactNeighborX="35019" custLinFactNeighborY="-27340"/>
      <dgm:spPr/>
      <dgm:t>
        <a:bodyPr/>
        <a:lstStyle/>
        <a:p>
          <a:endParaRPr lang="el-GR"/>
        </a:p>
      </dgm:t>
    </dgm:pt>
    <dgm:pt modelId="{015DB001-F595-4A85-9D5A-E798622790D0}" type="pres">
      <dgm:prSet presAssocID="{D2FAB242-6D99-492D-970A-58B5A991C69F}" presName="textBox2b" presStyleLbl="revTx" presStyleIdx="1" presStyleCnt="2" custScaleX="104088" custScaleY="31737" custLinFactNeighborX="-4899" custLinFactNeighborY="-2284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196842A-40B0-4628-A46E-E97CFF316052}" srcId="{C3B5322A-D076-4A94-9153-0B511E8DC300}" destId="{33C59CF5-0433-4BAF-853D-79EFA65C1E2E}" srcOrd="0" destOrd="0" parTransId="{2E81A3AD-4A60-45C0-8966-42AD1C04D510}" sibTransId="{4ADBF15B-EDDB-4B75-9944-2AB45D85C121}"/>
    <dgm:cxn modelId="{FB98416A-DC34-491E-B0E7-54DC6BA690C4}" srcId="{C3B5322A-D076-4A94-9153-0B511E8DC300}" destId="{D2FAB242-6D99-492D-970A-58B5A991C69F}" srcOrd="1" destOrd="0" parTransId="{7299A2FB-AEDF-47E4-A3DE-F1B3A71F6F17}" sibTransId="{1EEAA3F5-E9CB-40B9-8990-B1F9495CCB15}"/>
    <dgm:cxn modelId="{BC0EDBC4-6628-417B-9AEF-D51C5E067312}" type="presOf" srcId="{33C59CF5-0433-4BAF-853D-79EFA65C1E2E}" destId="{E2D5057D-7A4B-471D-A703-115557E3D02C}" srcOrd="0" destOrd="0" presId="urn:microsoft.com/office/officeart/2005/8/layout/arrow2"/>
    <dgm:cxn modelId="{900713FD-D4E6-40FA-9219-2B71E9BD1671}" type="presOf" srcId="{D2FAB242-6D99-492D-970A-58B5A991C69F}" destId="{015DB001-F595-4A85-9D5A-E798622790D0}" srcOrd="0" destOrd="0" presId="urn:microsoft.com/office/officeart/2005/8/layout/arrow2"/>
    <dgm:cxn modelId="{4C293F21-7834-4C34-999A-D9C159F5B5E5}" type="presOf" srcId="{C3B5322A-D076-4A94-9153-0B511E8DC300}" destId="{DEAD77E2-A868-4FAD-AEED-A16667E46B0D}" srcOrd="0" destOrd="0" presId="urn:microsoft.com/office/officeart/2005/8/layout/arrow2"/>
    <dgm:cxn modelId="{81C86126-F9C8-4DD6-924E-7CE5E2F3A686}" type="presParOf" srcId="{DEAD77E2-A868-4FAD-AEED-A16667E46B0D}" destId="{9B6956D7-3A75-4967-A37D-25BB2BECFF74}" srcOrd="0" destOrd="0" presId="urn:microsoft.com/office/officeart/2005/8/layout/arrow2"/>
    <dgm:cxn modelId="{4E2E1A35-0FDB-4174-A3D2-45B21CBDD207}" type="presParOf" srcId="{DEAD77E2-A868-4FAD-AEED-A16667E46B0D}" destId="{1BE3634B-AD4E-4F3F-B750-B31212C8B19D}" srcOrd="1" destOrd="0" presId="urn:microsoft.com/office/officeart/2005/8/layout/arrow2"/>
    <dgm:cxn modelId="{247D5115-5874-46E7-923B-09CE62B119E0}" type="presParOf" srcId="{1BE3634B-AD4E-4F3F-B750-B31212C8B19D}" destId="{7EBEDA2C-4A02-4696-9F69-46A7DE39887E}" srcOrd="0" destOrd="0" presId="urn:microsoft.com/office/officeart/2005/8/layout/arrow2"/>
    <dgm:cxn modelId="{53C839A2-7BEB-4874-ACC7-809429F0A5E1}" type="presParOf" srcId="{1BE3634B-AD4E-4F3F-B750-B31212C8B19D}" destId="{E2D5057D-7A4B-471D-A703-115557E3D02C}" srcOrd="1" destOrd="0" presId="urn:microsoft.com/office/officeart/2005/8/layout/arrow2"/>
    <dgm:cxn modelId="{7CC27FB7-6731-45B1-920D-C0F3D037F980}" type="presParOf" srcId="{1BE3634B-AD4E-4F3F-B750-B31212C8B19D}" destId="{9D5FD476-01F1-4CF9-9B6D-1491D015A051}" srcOrd="2" destOrd="0" presId="urn:microsoft.com/office/officeart/2005/8/layout/arrow2"/>
    <dgm:cxn modelId="{AC4BBB8D-7641-40AC-B5E9-FCD6E3F7A991}" type="presParOf" srcId="{1BE3634B-AD4E-4F3F-B750-B31212C8B19D}" destId="{015DB001-F595-4A85-9D5A-E798622790D0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FAAF0B-F37C-4B61-9BCE-65188A9BCB19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F5271F0-C5A7-45E0-BFD3-4BC1ED925E7B}">
      <dgm:prSet phldrT="[Text]" custT="1"/>
      <dgm:spPr/>
      <dgm:t>
        <a:bodyPr/>
        <a:lstStyle/>
        <a:p>
          <a:r>
            <a:rPr lang="el-GR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Ποιος μπορεί να συμμετάσχει</a:t>
          </a:r>
        </a:p>
      </dgm:t>
    </dgm:pt>
    <dgm:pt modelId="{34B98A5F-8D1E-4234-BE66-37F648460813}" type="parTrans" cxnId="{52EF9F33-2187-4620-B350-3B95DFA1981D}">
      <dgm:prSet/>
      <dgm:spPr/>
      <dgm:t>
        <a:bodyPr/>
        <a:lstStyle/>
        <a:p>
          <a:endParaRPr lang="el-GR"/>
        </a:p>
      </dgm:t>
    </dgm:pt>
    <dgm:pt modelId="{F3C5AAA7-C263-45DA-B02B-63B54AAB42AD}" type="sibTrans" cxnId="{52EF9F33-2187-4620-B350-3B95DFA1981D}">
      <dgm:prSet/>
      <dgm:spPr/>
      <dgm:t>
        <a:bodyPr/>
        <a:lstStyle/>
        <a:p>
          <a:endParaRPr lang="el-GR"/>
        </a:p>
      </dgm:t>
    </dgm:pt>
    <dgm:pt modelId="{FCD18C1C-49B6-493A-A35F-9FC239DB627C}">
      <dgm:prSet phldrT="[Text]" custT="1"/>
      <dgm:spPr/>
      <dgm:t>
        <a:bodyPr/>
        <a:lstStyle/>
        <a:p>
          <a:pPr>
            <a:lnSpc>
              <a:spcPts val="1700"/>
            </a:lnSpc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Όλα τα είδη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δημόσιων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ή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ιδιωτικών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οργανισμών</a:t>
          </a:r>
          <a:endParaRPr lang="el-GR" sz="13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D3FF0C8-22DE-4D83-98E8-5B3BDE977B8D}" type="parTrans" cxnId="{04CF3A45-3499-4FFC-A9F2-C24A996C8243}">
      <dgm:prSet/>
      <dgm:spPr/>
      <dgm:t>
        <a:bodyPr/>
        <a:lstStyle/>
        <a:p>
          <a:endParaRPr lang="el-GR"/>
        </a:p>
      </dgm:t>
    </dgm:pt>
    <dgm:pt modelId="{5317694C-A167-4AB7-AFA6-DBB06A7D0B19}" type="sibTrans" cxnId="{04CF3A45-3499-4FFC-A9F2-C24A996C8243}">
      <dgm:prSet/>
      <dgm:spPr/>
      <dgm:t>
        <a:bodyPr/>
        <a:lstStyle/>
        <a:p>
          <a:endParaRPr lang="el-GR"/>
        </a:p>
      </dgm:t>
    </dgm:pt>
    <dgm:pt modelId="{3F12BE40-416E-4E3E-BE1C-B0347EE8B1DF}">
      <dgm:prSet phldrT="[Text]" custT="1"/>
      <dgm:spPr/>
      <dgm:t>
        <a:bodyPr/>
        <a:lstStyle/>
        <a:p>
          <a:r>
            <a:rPr lang="el-GR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Αριθμός και προφίλ οργανισμών</a:t>
          </a:r>
        </a:p>
      </dgm:t>
    </dgm:pt>
    <dgm:pt modelId="{C9C9E031-FFEF-4EB4-8BCC-7942CB3AA0D6}" type="parTrans" cxnId="{B50B1480-AE5E-42A6-972C-68DA839443B9}">
      <dgm:prSet/>
      <dgm:spPr/>
      <dgm:t>
        <a:bodyPr/>
        <a:lstStyle/>
        <a:p>
          <a:endParaRPr lang="el-GR"/>
        </a:p>
      </dgm:t>
    </dgm:pt>
    <dgm:pt modelId="{CB665DF9-D20A-465A-90F6-78037B0B6A2C}" type="sibTrans" cxnId="{B50B1480-AE5E-42A6-972C-68DA839443B9}">
      <dgm:prSet/>
      <dgm:spPr/>
      <dgm:t>
        <a:bodyPr/>
        <a:lstStyle/>
        <a:p>
          <a:endParaRPr lang="el-GR"/>
        </a:p>
      </dgm:t>
    </dgm:pt>
    <dgm:pt modelId="{C2A733F4-0F6D-48E6-A5F5-2E4742A93B9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ts val="17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Τουλάχιστον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3 οργανισμοί 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από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3 διαφορετικές χώρες 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που ανήκουν στο πρόγραμμα</a:t>
          </a:r>
          <a:endParaRPr lang="el-GR" sz="13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5FFB6C8-CB35-4EFB-8CEA-EAD4C1329C44}" type="parTrans" cxnId="{8E3961B0-33DE-496C-A8DD-912DC25E8BAD}">
      <dgm:prSet/>
      <dgm:spPr/>
      <dgm:t>
        <a:bodyPr/>
        <a:lstStyle/>
        <a:p>
          <a:endParaRPr lang="el-GR"/>
        </a:p>
      </dgm:t>
    </dgm:pt>
    <dgm:pt modelId="{266BF49F-5870-4769-B5F8-3DAF98254A33}" type="sibTrans" cxnId="{8E3961B0-33DE-496C-A8DD-912DC25E8BAD}">
      <dgm:prSet/>
      <dgm:spPr/>
      <dgm:t>
        <a:bodyPr/>
        <a:lstStyle/>
        <a:p>
          <a:endParaRPr lang="el-GR"/>
        </a:p>
      </dgm:t>
    </dgm:pt>
    <dgm:pt modelId="{C6842099-1BC9-4098-B033-C1E2180F553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Ποιος μπορεί να αιτηθεί</a:t>
          </a:r>
        </a:p>
      </dgm:t>
    </dgm:pt>
    <dgm:pt modelId="{44CF48EE-1621-4247-94BD-4789751E23B1}" type="parTrans" cxnId="{AACA7C86-7186-463C-A1D7-8BED29EE7858}">
      <dgm:prSet/>
      <dgm:spPr/>
      <dgm:t>
        <a:bodyPr/>
        <a:lstStyle/>
        <a:p>
          <a:endParaRPr lang="el-GR"/>
        </a:p>
      </dgm:t>
    </dgm:pt>
    <dgm:pt modelId="{685D6672-1871-4C99-A636-4D501D9D2988}" type="sibTrans" cxnId="{AACA7C86-7186-463C-A1D7-8BED29EE7858}">
      <dgm:prSet/>
      <dgm:spPr/>
      <dgm:t>
        <a:bodyPr/>
        <a:lstStyle/>
        <a:p>
          <a:endParaRPr lang="el-GR"/>
        </a:p>
      </dgm:t>
    </dgm:pt>
    <dgm:pt modelId="{D1C2DF88-4BC1-4343-BB93-02157BC19C97}">
      <dgm:prSet custT="1"/>
      <dgm:spPr/>
      <dgm:t>
        <a:bodyPr/>
        <a:lstStyle/>
        <a:p>
          <a:pPr>
            <a:lnSpc>
              <a:spcPts val="1700"/>
            </a:lnSpc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Κάθε οργανισμός από χώρα που 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εντάσσεται 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στο πρόγραμμα</a:t>
          </a:r>
          <a:endParaRPr lang="el-GR" sz="13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25DF957-B80D-4C25-998A-085EDD898DB6}" type="parTrans" cxnId="{F1F698BB-2CD7-482F-8C1F-639E3C5AC16A}">
      <dgm:prSet/>
      <dgm:spPr/>
      <dgm:t>
        <a:bodyPr/>
        <a:lstStyle/>
        <a:p>
          <a:endParaRPr lang="el-GR"/>
        </a:p>
      </dgm:t>
    </dgm:pt>
    <dgm:pt modelId="{4FC5ED65-0F77-45A0-9F43-16AB1ED435EC}" type="sibTrans" cxnId="{F1F698BB-2CD7-482F-8C1F-639E3C5AC16A}">
      <dgm:prSet/>
      <dgm:spPr/>
      <dgm:t>
        <a:bodyPr/>
        <a:lstStyle/>
        <a:p>
          <a:endParaRPr lang="el-GR"/>
        </a:p>
      </dgm:t>
    </dgm:pt>
    <dgm:pt modelId="{5C1087A3-375D-46EC-ACD5-AFC50EC060E1}">
      <dgm:prSet custT="1"/>
      <dgm:spPr/>
      <dgm:t>
        <a:bodyPr/>
        <a:lstStyle/>
        <a:p>
          <a:pPr marL="0" indent="0" algn="ctr">
            <a:lnSpc>
              <a:spcPts val="1700"/>
            </a:lnSpc>
            <a:spcAft>
              <a:spcPts val="0"/>
            </a:spcAft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Οργανισμοί από χώρες που μετέχουν ως εταίροι</a:t>
          </a:r>
        </a:p>
        <a:p>
          <a:pPr marL="0" indent="0" algn="ctr">
            <a:lnSpc>
              <a:spcPts val="1700"/>
            </a:lnSpc>
            <a:spcAft>
              <a:spcPts val="0"/>
            </a:spcAft>
          </a:pP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(</a:t>
          </a:r>
          <a:r>
            <a:rPr lang="el-GR" sz="1300" b="1" u="sng" dirty="0" smtClean="0">
              <a:solidFill>
                <a:schemeClr val="tx1">
                  <a:lumMod val="75000"/>
                  <a:lumOff val="25000"/>
                </a:schemeClr>
              </a:solidFill>
            </a:rPr>
            <a:t>όχι ως αιτούντες</a:t>
          </a:r>
          <a:r>
            <a:rPr lang="el-GR" sz="13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)</a:t>
          </a:r>
          <a:endParaRPr lang="el-GR" sz="13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32A6DDD-E5CA-4192-B932-97C709C9C0EC}" type="parTrans" cxnId="{A61199DF-5742-449C-9D46-E8B3A452084A}">
      <dgm:prSet/>
      <dgm:spPr/>
      <dgm:t>
        <a:bodyPr/>
        <a:lstStyle/>
        <a:p>
          <a:endParaRPr lang="el-GR"/>
        </a:p>
      </dgm:t>
    </dgm:pt>
    <dgm:pt modelId="{0CBB7396-C26A-4D5D-B149-0259898BA7D8}" type="sibTrans" cxnId="{A61199DF-5742-449C-9D46-E8B3A452084A}">
      <dgm:prSet/>
      <dgm:spPr/>
      <dgm:t>
        <a:bodyPr/>
        <a:lstStyle/>
        <a:p>
          <a:endParaRPr lang="el-GR"/>
        </a:p>
      </dgm:t>
    </dgm:pt>
    <dgm:pt modelId="{8EBEEDA0-A1AD-4933-A6FC-EC8D9E6FF7F8}" type="pres">
      <dgm:prSet presAssocID="{21FAAF0B-F37C-4B61-9BCE-65188A9BCB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C32268C2-C8DD-4BE5-B893-BFAAAE0166CF}" type="pres">
      <dgm:prSet presAssocID="{9F5271F0-C5A7-45E0-BFD3-4BC1ED925E7B}" presName="root" presStyleCnt="0"/>
      <dgm:spPr/>
    </dgm:pt>
    <dgm:pt modelId="{076263F9-BBD3-4449-9C04-79AEE1EBA926}" type="pres">
      <dgm:prSet presAssocID="{9F5271F0-C5A7-45E0-BFD3-4BC1ED925E7B}" presName="rootComposite" presStyleCnt="0"/>
      <dgm:spPr/>
    </dgm:pt>
    <dgm:pt modelId="{CBBCB92B-F1E7-45FD-BD5B-B14A16945712}" type="pres">
      <dgm:prSet presAssocID="{9F5271F0-C5A7-45E0-BFD3-4BC1ED925E7B}" presName="rootText" presStyleLbl="node1" presStyleIdx="0" presStyleCnt="3" custScaleX="130197" custScaleY="183995"/>
      <dgm:spPr/>
      <dgm:t>
        <a:bodyPr/>
        <a:lstStyle/>
        <a:p>
          <a:endParaRPr lang="el-GR"/>
        </a:p>
      </dgm:t>
    </dgm:pt>
    <dgm:pt modelId="{3A6ADB95-8AFD-489E-8E28-B23B2035B625}" type="pres">
      <dgm:prSet presAssocID="{9F5271F0-C5A7-45E0-BFD3-4BC1ED925E7B}" presName="rootConnector" presStyleLbl="node1" presStyleIdx="0" presStyleCnt="3"/>
      <dgm:spPr/>
      <dgm:t>
        <a:bodyPr/>
        <a:lstStyle/>
        <a:p>
          <a:endParaRPr lang="el-GR"/>
        </a:p>
      </dgm:t>
    </dgm:pt>
    <dgm:pt modelId="{D4DD6F2F-91C8-4E21-919E-8641811BCCD4}" type="pres">
      <dgm:prSet presAssocID="{9F5271F0-C5A7-45E0-BFD3-4BC1ED925E7B}" presName="childShape" presStyleCnt="0"/>
      <dgm:spPr/>
    </dgm:pt>
    <dgm:pt modelId="{979168D6-91DA-4D79-A1B5-DB6B00701056}" type="pres">
      <dgm:prSet presAssocID="{AD3FF0C8-22DE-4D83-98E8-5B3BDE977B8D}" presName="Name13" presStyleLbl="parChTrans1D2" presStyleIdx="0" presStyleCnt="4"/>
      <dgm:spPr/>
      <dgm:t>
        <a:bodyPr/>
        <a:lstStyle/>
        <a:p>
          <a:endParaRPr lang="el-GR"/>
        </a:p>
      </dgm:t>
    </dgm:pt>
    <dgm:pt modelId="{6A69DEA9-CFB8-47E4-A15C-EEC83B4D8589}" type="pres">
      <dgm:prSet presAssocID="{FCD18C1C-49B6-493A-A35F-9FC239DB627C}" presName="childText" presStyleLbl="bgAcc1" presStyleIdx="0" presStyleCnt="4" custScaleX="182901" custScaleY="121769" custLinFactNeighborY="-57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35CA1F-5916-4317-9A34-E6E9E26776BD}" type="pres">
      <dgm:prSet presAssocID="{3F12BE40-416E-4E3E-BE1C-B0347EE8B1DF}" presName="root" presStyleCnt="0"/>
      <dgm:spPr/>
    </dgm:pt>
    <dgm:pt modelId="{AAE2F3E9-CEF7-4D8E-85DE-73A9D4BB51FA}" type="pres">
      <dgm:prSet presAssocID="{3F12BE40-416E-4E3E-BE1C-B0347EE8B1DF}" presName="rootComposite" presStyleCnt="0"/>
      <dgm:spPr/>
    </dgm:pt>
    <dgm:pt modelId="{5A628F03-AC60-4AF4-BBB5-8598099B5EE6}" type="pres">
      <dgm:prSet presAssocID="{3F12BE40-416E-4E3E-BE1C-B0347EE8B1DF}" presName="rootText" presStyleLbl="node1" presStyleIdx="1" presStyleCnt="3" custScaleX="141885" custScaleY="164653"/>
      <dgm:spPr/>
      <dgm:t>
        <a:bodyPr/>
        <a:lstStyle/>
        <a:p>
          <a:endParaRPr lang="el-GR"/>
        </a:p>
      </dgm:t>
    </dgm:pt>
    <dgm:pt modelId="{A34B1C11-CAE5-42E9-8330-DD2B2183D4E3}" type="pres">
      <dgm:prSet presAssocID="{3F12BE40-416E-4E3E-BE1C-B0347EE8B1DF}" presName="rootConnector" presStyleLbl="node1" presStyleIdx="1" presStyleCnt="3"/>
      <dgm:spPr/>
      <dgm:t>
        <a:bodyPr/>
        <a:lstStyle/>
        <a:p>
          <a:endParaRPr lang="el-GR"/>
        </a:p>
      </dgm:t>
    </dgm:pt>
    <dgm:pt modelId="{14C42977-C093-47A9-926F-442B92A18287}" type="pres">
      <dgm:prSet presAssocID="{3F12BE40-416E-4E3E-BE1C-B0347EE8B1DF}" presName="childShape" presStyleCnt="0"/>
      <dgm:spPr/>
    </dgm:pt>
    <dgm:pt modelId="{F43E211F-6964-4298-AC33-56FBB870A741}" type="pres">
      <dgm:prSet presAssocID="{05FFB6C8-CB35-4EFB-8CEA-EAD4C1329C44}" presName="Name13" presStyleLbl="parChTrans1D2" presStyleIdx="1" presStyleCnt="4"/>
      <dgm:spPr/>
      <dgm:t>
        <a:bodyPr/>
        <a:lstStyle/>
        <a:p>
          <a:endParaRPr lang="el-GR"/>
        </a:p>
      </dgm:t>
    </dgm:pt>
    <dgm:pt modelId="{D347FB9A-E65D-40A6-BC21-287AE5AEA7F0}" type="pres">
      <dgm:prSet presAssocID="{C2A733F4-0F6D-48E6-A5F5-2E4742A93B9F}" presName="childText" presStyleLbl="bgAcc1" presStyleIdx="1" presStyleCnt="4" custScaleX="193458" custScaleY="126257" custLinFactNeighborY="1562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C811F0-4ECF-4EA5-8CC4-FA1CF3449F8A}" type="pres">
      <dgm:prSet presAssocID="{C6842099-1BC9-4098-B033-C1E2180F5538}" presName="root" presStyleCnt="0"/>
      <dgm:spPr/>
    </dgm:pt>
    <dgm:pt modelId="{8EFBCEF2-1C1C-4565-A215-158D2C36E2F9}" type="pres">
      <dgm:prSet presAssocID="{C6842099-1BC9-4098-B033-C1E2180F5538}" presName="rootComposite" presStyleCnt="0"/>
      <dgm:spPr/>
    </dgm:pt>
    <dgm:pt modelId="{2FA1F7C4-C419-4665-9CBD-EC6A6BC25F84}" type="pres">
      <dgm:prSet presAssocID="{C6842099-1BC9-4098-B033-C1E2180F5538}" presName="rootText" presStyleLbl="node1" presStyleIdx="2" presStyleCnt="3" custScaleX="143846" custScaleY="167349"/>
      <dgm:spPr/>
      <dgm:t>
        <a:bodyPr/>
        <a:lstStyle/>
        <a:p>
          <a:endParaRPr lang="el-GR"/>
        </a:p>
      </dgm:t>
    </dgm:pt>
    <dgm:pt modelId="{67B30CA5-C8C2-4B35-9448-EFD3FAE026E2}" type="pres">
      <dgm:prSet presAssocID="{C6842099-1BC9-4098-B033-C1E2180F5538}" presName="rootConnector" presStyleLbl="node1" presStyleIdx="2" presStyleCnt="3"/>
      <dgm:spPr/>
      <dgm:t>
        <a:bodyPr/>
        <a:lstStyle/>
        <a:p>
          <a:endParaRPr lang="el-GR"/>
        </a:p>
      </dgm:t>
    </dgm:pt>
    <dgm:pt modelId="{8FF699AB-3C61-4688-B639-258F80B06573}" type="pres">
      <dgm:prSet presAssocID="{C6842099-1BC9-4098-B033-C1E2180F5538}" presName="childShape" presStyleCnt="0"/>
      <dgm:spPr/>
    </dgm:pt>
    <dgm:pt modelId="{147F5620-3C57-405E-80E0-18347759C6DE}" type="pres">
      <dgm:prSet presAssocID="{025DF957-B80D-4C25-998A-085EDD898DB6}" presName="Name13" presStyleLbl="parChTrans1D2" presStyleIdx="2" presStyleCnt="4"/>
      <dgm:spPr/>
      <dgm:t>
        <a:bodyPr/>
        <a:lstStyle/>
        <a:p>
          <a:endParaRPr lang="el-GR"/>
        </a:p>
      </dgm:t>
    </dgm:pt>
    <dgm:pt modelId="{DEDFB9A3-65B8-4478-8C88-333150FFCEB6}" type="pres">
      <dgm:prSet presAssocID="{D1C2DF88-4BC1-4343-BB93-02157BC19C97}" presName="childText" presStyleLbl="bgAcc1" presStyleIdx="2" presStyleCnt="4" custScaleX="206468" custScaleY="118515" custLinFactNeighborY="1421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E3E522-FED4-4CCC-82D4-87EFC89D2D7D}" type="pres">
      <dgm:prSet presAssocID="{732A6DDD-E5CA-4192-B932-97C709C9C0EC}" presName="Name13" presStyleLbl="parChTrans1D2" presStyleIdx="3" presStyleCnt="4"/>
      <dgm:spPr/>
      <dgm:t>
        <a:bodyPr/>
        <a:lstStyle/>
        <a:p>
          <a:endParaRPr lang="el-GR"/>
        </a:p>
      </dgm:t>
    </dgm:pt>
    <dgm:pt modelId="{5E2F3806-A090-416F-8DB2-27DF6539561F}" type="pres">
      <dgm:prSet presAssocID="{5C1087A3-375D-46EC-ACD5-AFC50EC060E1}" presName="childText" presStyleLbl="bgAcc1" presStyleIdx="3" presStyleCnt="4" custScaleX="205102" custScaleY="125053" custLinFactNeighborY="495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124D828-27B6-495A-A620-142E62C35388}" type="presOf" srcId="{3F12BE40-416E-4E3E-BE1C-B0347EE8B1DF}" destId="{A34B1C11-CAE5-42E9-8330-DD2B2183D4E3}" srcOrd="1" destOrd="0" presId="urn:microsoft.com/office/officeart/2005/8/layout/hierarchy3"/>
    <dgm:cxn modelId="{B52E34FA-403E-4CCC-8974-BDD36632D9E7}" type="presOf" srcId="{9F5271F0-C5A7-45E0-BFD3-4BC1ED925E7B}" destId="{CBBCB92B-F1E7-45FD-BD5B-B14A16945712}" srcOrd="0" destOrd="0" presId="urn:microsoft.com/office/officeart/2005/8/layout/hierarchy3"/>
    <dgm:cxn modelId="{0C23F0C6-5F76-467F-BA29-413C6CE4DEC4}" type="presOf" srcId="{3F12BE40-416E-4E3E-BE1C-B0347EE8B1DF}" destId="{5A628F03-AC60-4AF4-BBB5-8598099B5EE6}" srcOrd="0" destOrd="0" presId="urn:microsoft.com/office/officeart/2005/8/layout/hierarchy3"/>
    <dgm:cxn modelId="{91EC6574-74FB-4D7F-B5BE-807C54333C15}" type="presOf" srcId="{C6842099-1BC9-4098-B033-C1E2180F5538}" destId="{2FA1F7C4-C419-4665-9CBD-EC6A6BC25F84}" srcOrd="0" destOrd="0" presId="urn:microsoft.com/office/officeart/2005/8/layout/hierarchy3"/>
    <dgm:cxn modelId="{800C7602-EF33-46B9-A105-DF40408B63CF}" type="presOf" srcId="{FCD18C1C-49B6-493A-A35F-9FC239DB627C}" destId="{6A69DEA9-CFB8-47E4-A15C-EEC83B4D8589}" srcOrd="0" destOrd="0" presId="urn:microsoft.com/office/officeart/2005/8/layout/hierarchy3"/>
    <dgm:cxn modelId="{A61199DF-5742-449C-9D46-E8B3A452084A}" srcId="{C6842099-1BC9-4098-B033-C1E2180F5538}" destId="{5C1087A3-375D-46EC-ACD5-AFC50EC060E1}" srcOrd="1" destOrd="0" parTransId="{732A6DDD-E5CA-4192-B932-97C709C9C0EC}" sibTransId="{0CBB7396-C26A-4D5D-B149-0259898BA7D8}"/>
    <dgm:cxn modelId="{CDBC3E0A-BF40-4B08-AFAE-72F9776C4D09}" type="presOf" srcId="{5C1087A3-375D-46EC-ACD5-AFC50EC060E1}" destId="{5E2F3806-A090-416F-8DB2-27DF6539561F}" srcOrd="0" destOrd="0" presId="urn:microsoft.com/office/officeart/2005/8/layout/hierarchy3"/>
    <dgm:cxn modelId="{A4207A31-3C9A-41FE-B8FB-46C23F2A06F2}" type="presOf" srcId="{AD3FF0C8-22DE-4D83-98E8-5B3BDE977B8D}" destId="{979168D6-91DA-4D79-A1B5-DB6B00701056}" srcOrd="0" destOrd="0" presId="urn:microsoft.com/office/officeart/2005/8/layout/hierarchy3"/>
    <dgm:cxn modelId="{F1F698BB-2CD7-482F-8C1F-639E3C5AC16A}" srcId="{C6842099-1BC9-4098-B033-C1E2180F5538}" destId="{D1C2DF88-4BC1-4343-BB93-02157BC19C97}" srcOrd="0" destOrd="0" parTransId="{025DF957-B80D-4C25-998A-085EDD898DB6}" sibTransId="{4FC5ED65-0F77-45A0-9F43-16AB1ED435EC}"/>
    <dgm:cxn modelId="{8E3961B0-33DE-496C-A8DD-912DC25E8BAD}" srcId="{3F12BE40-416E-4E3E-BE1C-B0347EE8B1DF}" destId="{C2A733F4-0F6D-48E6-A5F5-2E4742A93B9F}" srcOrd="0" destOrd="0" parTransId="{05FFB6C8-CB35-4EFB-8CEA-EAD4C1329C44}" sibTransId="{266BF49F-5870-4769-B5F8-3DAF98254A33}"/>
    <dgm:cxn modelId="{DC120E11-6B00-4FC6-83E8-073975FF9440}" type="presOf" srcId="{C6842099-1BC9-4098-B033-C1E2180F5538}" destId="{67B30CA5-C8C2-4B35-9448-EFD3FAE026E2}" srcOrd="1" destOrd="0" presId="urn:microsoft.com/office/officeart/2005/8/layout/hierarchy3"/>
    <dgm:cxn modelId="{8DD655FC-A962-4D3A-B281-59A32E9B4548}" type="presOf" srcId="{D1C2DF88-4BC1-4343-BB93-02157BC19C97}" destId="{DEDFB9A3-65B8-4478-8C88-333150FFCEB6}" srcOrd="0" destOrd="0" presId="urn:microsoft.com/office/officeart/2005/8/layout/hierarchy3"/>
    <dgm:cxn modelId="{04CF3A45-3499-4FFC-A9F2-C24A996C8243}" srcId="{9F5271F0-C5A7-45E0-BFD3-4BC1ED925E7B}" destId="{FCD18C1C-49B6-493A-A35F-9FC239DB627C}" srcOrd="0" destOrd="0" parTransId="{AD3FF0C8-22DE-4D83-98E8-5B3BDE977B8D}" sibTransId="{5317694C-A167-4AB7-AFA6-DBB06A7D0B19}"/>
    <dgm:cxn modelId="{AACA7C86-7186-463C-A1D7-8BED29EE7858}" srcId="{21FAAF0B-F37C-4B61-9BCE-65188A9BCB19}" destId="{C6842099-1BC9-4098-B033-C1E2180F5538}" srcOrd="2" destOrd="0" parTransId="{44CF48EE-1621-4247-94BD-4789751E23B1}" sibTransId="{685D6672-1871-4C99-A636-4D501D9D2988}"/>
    <dgm:cxn modelId="{D0C03DAD-6535-4394-8025-A876592BEC88}" type="presOf" srcId="{C2A733F4-0F6D-48E6-A5F5-2E4742A93B9F}" destId="{D347FB9A-E65D-40A6-BC21-287AE5AEA7F0}" srcOrd="0" destOrd="0" presId="urn:microsoft.com/office/officeart/2005/8/layout/hierarchy3"/>
    <dgm:cxn modelId="{52EF9F33-2187-4620-B350-3B95DFA1981D}" srcId="{21FAAF0B-F37C-4B61-9BCE-65188A9BCB19}" destId="{9F5271F0-C5A7-45E0-BFD3-4BC1ED925E7B}" srcOrd="0" destOrd="0" parTransId="{34B98A5F-8D1E-4234-BE66-37F648460813}" sibTransId="{F3C5AAA7-C263-45DA-B02B-63B54AAB42AD}"/>
    <dgm:cxn modelId="{1C551408-6B1C-4622-B141-A382CC63FF03}" type="presOf" srcId="{05FFB6C8-CB35-4EFB-8CEA-EAD4C1329C44}" destId="{F43E211F-6964-4298-AC33-56FBB870A741}" srcOrd="0" destOrd="0" presId="urn:microsoft.com/office/officeart/2005/8/layout/hierarchy3"/>
    <dgm:cxn modelId="{07D3DDFB-B6F4-48F7-9CC6-010197F13CC9}" type="presOf" srcId="{9F5271F0-C5A7-45E0-BFD3-4BC1ED925E7B}" destId="{3A6ADB95-8AFD-489E-8E28-B23B2035B625}" srcOrd="1" destOrd="0" presId="urn:microsoft.com/office/officeart/2005/8/layout/hierarchy3"/>
    <dgm:cxn modelId="{629A64A5-F41F-487A-9FAD-D34125B258F5}" type="presOf" srcId="{732A6DDD-E5CA-4192-B932-97C709C9C0EC}" destId="{1EE3E522-FED4-4CCC-82D4-87EFC89D2D7D}" srcOrd="0" destOrd="0" presId="urn:microsoft.com/office/officeart/2005/8/layout/hierarchy3"/>
    <dgm:cxn modelId="{B50B1480-AE5E-42A6-972C-68DA839443B9}" srcId="{21FAAF0B-F37C-4B61-9BCE-65188A9BCB19}" destId="{3F12BE40-416E-4E3E-BE1C-B0347EE8B1DF}" srcOrd="1" destOrd="0" parTransId="{C9C9E031-FFEF-4EB4-8BCC-7942CB3AA0D6}" sibTransId="{CB665DF9-D20A-465A-90F6-78037B0B6A2C}"/>
    <dgm:cxn modelId="{F4E160BF-68A7-46E4-8581-51C80A0689BB}" type="presOf" srcId="{025DF957-B80D-4C25-998A-085EDD898DB6}" destId="{147F5620-3C57-405E-80E0-18347759C6DE}" srcOrd="0" destOrd="0" presId="urn:microsoft.com/office/officeart/2005/8/layout/hierarchy3"/>
    <dgm:cxn modelId="{FED820ED-4413-4230-BC11-94777714A981}" type="presOf" srcId="{21FAAF0B-F37C-4B61-9BCE-65188A9BCB19}" destId="{8EBEEDA0-A1AD-4933-A6FC-EC8D9E6FF7F8}" srcOrd="0" destOrd="0" presId="urn:microsoft.com/office/officeart/2005/8/layout/hierarchy3"/>
    <dgm:cxn modelId="{BC85986E-0C6D-49EC-91FB-2934AA9DCA10}" type="presParOf" srcId="{8EBEEDA0-A1AD-4933-A6FC-EC8D9E6FF7F8}" destId="{C32268C2-C8DD-4BE5-B893-BFAAAE0166CF}" srcOrd="0" destOrd="0" presId="urn:microsoft.com/office/officeart/2005/8/layout/hierarchy3"/>
    <dgm:cxn modelId="{126CBB7B-6824-427F-916B-FF271A1806B7}" type="presParOf" srcId="{C32268C2-C8DD-4BE5-B893-BFAAAE0166CF}" destId="{076263F9-BBD3-4449-9C04-79AEE1EBA926}" srcOrd="0" destOrd="0" presId="urn:microsoft.com/office/officeart/2005/8/layout/hierarchy3"/>
    <dgm:cxn modelId="{48C83315-3C53-4180-9768-1BF9ACD4EDB4}" type="presParOf" srcId="{076263F9-BBD3-4449-9C04-79AEE1EBA926}" destId="{CBBCB92B-F1E7-45FD-BD5B-B14A16945712}" srcOrd="0" destOrd="0" presId="urn:microsoft.com/office/officeart/2005/8/layout/hierarchy3"/>
    <dgm:cxn modelId="{C0CA12AF-AAB0-474D-BBF0-7A43EFE786B2}" type="presParOf" srcId="{076263F9-BBD3-4449-9C04-79AEE1EBA926}" destId="{3A6ADB95-8AFD-489E-8E28-B23B2035B625}" srcOrd="1" destOrd="0" presId="urn:microsoft.com/office/officeart/2005/8/layout/hierarchy3"/>
    <dgm:cxn modelId="{9AAA2222-7D63-4804-B60A-607405DEB458}" type="presParOf" srcId="{C32268C2-C8DD-4BE5-B893-BFAAAE0166CF}" destId="{D4DD6F2F-91C8-4E21-919E-8641811BCCD4}" srcOrd="1" destOrd="0" presId="urn:microsoft.com/office/officeart/2005/8/layout/hierarchy3"/>
    <dgm:cxn modelId="{954E2798-52FE-4E7E-89C0-86C547F28980}" type="presParOf" srcId="{D4DD6F2F-91C8-4E21-919E-8641811BCCD4}" destId="{979168D6-91DA-4D79-A1B5-DB6B00701056}" srcOrd="0" destOrd="0" presId="urn:microsoft.com/office/officeart/2005/8/layout/hierarchy3"/>
    <dgm:cxn modelId="{CAB96513-E586-4080-ABF3-B54B6D54052E}" type="presParOf" srcId="{D4DD6F2F-91C8-4E21-919E-8641811BCCD4}" destId="{6A69DEA9-CFB8-47E4-A15C-EEC83B4D8589}" srcOrd="1" destOrd="0" presId="urn:microsoft.com/office/officeart/2005/8/layout/hierarchy3"/>
    <dgm:cxn modelId="{0081DEA3-35D0-43A5-9D63-57AC2668B463}" type="presParOf" srcId="{8EBEEDA0-A1AD-4933-A6FC-EC8D9E6FF7F8}" destId="{A735CA1F-5916-4317-9A34-E6E9E26776BD}" srcOrd="1" destOrd="0" presId="urn:microsoft.com/office/officeart/2005/8/layout/hierarchy3"/>
    <dgm:cxn modelId="{A56DF0CD-DD04-451F-B82C-5F3B520BD72A}" type="presParOf" srcId="{A735CA1F-5916-4317-9A34-E6E9E26776BD}" destId="{AAE2F3E9-CEF7-4D8E-85DE-73A9D4BB51FA}" srcOrd="0" destOrd="0" presId="urn:microsoft.com/office/officeart/2005/8/layout/hierarchy3"/>
    <dgm:cxn modelId="{986EE0BC-BA54-4550-9007-321A39172571}" type="presParOf" srcId="{AAE2F3E9-CEF7-4D8E-85DE-73A9D4BB51FA}" destId="{5A628F03-AC60-4AF4-BBB5-8598099B5EE6}" srcOrd="0" destOrd="0" presId="urn:microsoft.com/office/officeart/2005/8/layout/hierarchy3"/>
    <dgm:cxn modelId="{42C1F502-4043-4F43-A093-5DBAB57EC9A0}" type="presParOf" srcId="{AAE2F3E9-CEF7-4D8E-85DE-73A9D4BB51FA}" destId="{A34B1C11-CAE5-42E9-8330-DD2B2183D4E3}" srcOrd="1" destOrd="0" presId="urn:microsoft.com/office/officeart/2005/8/layout/hierarchy3"/>
    <dgm:cxn modelId="{E941E5C1-0B52-4D42-B4A5-1EDBDC2CBE87}" type="presParOf" srcId="{A735CA1F-5916-4317-9A34-E6E9E26776BD}" destId="{14C42977-C093-47A9-926F-442B92A18287}" srcOrd="1" destOrd="0" presId="urn:microsoft.com/office/officeart/2005/8/layout/hierarchy3"/>
    <dgm:cxn modelId="{AC713C3A-898E-4FF3-A1A9-E37687ABDB02}" type="presParOf" srcId="{14C42977-C093-47A9-926F-442B92A18287}" destId="{F43E211F-6964-4298-AC33-56FBB870A741}" srcOrd="0" destOrd="0" presId="urn:microsoft.com/office/officeart/2005/8/layout/hierarchy3"/>
    <dgm:cxn modelId="{3C70930C-E77F-4A4D-BD72-E433D65FC654}" type="presParOf" srcId="{14C42977-C093-47A9-926F-442B92A18287}" destId="{D347FB9A-E65D-40A6-BC21-287AE5AEA7F0}" srcOrd="1" destOrd="0" presId="urn:microsoft.com/office/officeart/2005/8/layout/hierarchy3"/>
    <dgm:cxn modelId="{9BA99BFE-9D55-4F1B-9FEC-FD09F6174D9A}" type="presParOf" srcId="{8EBEEDA0-A1AD-4933-A6FC-EC8D9E6FF7F8}" destId="{A2C811F0-4ECF-4EA5-8CC4-FA1CF3449F8A}" srcOrd="2" destOrd="0" presId="urn:microsoft.com/office/officeart/2005/8/layout/hierarchy3"/>
    <dgm:cxn modelId="{A5C6F54A-1B32-4A67-B0F9-4DF011844502}" type="presParOf" srcId="{A2C811F0-4ECF-4EA5-8CC4-FA1CF3449F8A}" destId="{8EFBCEF2-1C1C-4565-A215-158D2C36E2F9}" srcOrd="0" destOrd="0" presId="urn:microsoft.com/office/officeart/2005/8/layout/hierarchy3"/>
    <dgm:cxn modelId="{48F24228-14E7-470E-A614-BBD96B8E2541}" type="presParOf" srcId="{8EFBCEF2-1C1C-4565-A215-158D2C36E2F9}" destId="{2FA1F7C4-C419-4665-9CBD-EC6A6BC25F84}" srcOrd="0" destOrd="0" presId="urn:microsoft.com/office/officeart/2005/8/layout/hierarchy3"/>
    <dgm:cxn modelId="{CFF024C0-3FB2-4946-9225-43FDB9251A42}" type="presParOf" srcId="{8EFBCEF2-1C1C-4565-A215-158D2C36E2F9}" destId="{67B30CA5-C8C2-4B35-9448-EFD3FAE026E2}" srcOrd="1" destOrd="0" presId="urn:microsoft.com/office/officeart/2005/8/layout/hierarchy3"/>
    <dgm:cxn modelId="{1CC0CD0C-C563-48D1-9EB9-EB5FE6CE400D}" type="presParOf" srcId="{A2C811F0-4ECF-4EA5-8CC4-FA1CF3449F8A}" destId="{8FF699AB-3C61-4688-B639-258F80B06573}" srcOrd="1" destOrd="0" presId="urn:microsoft.com/office/officeart/2005/8/layout/hierarchy3"/>
    <dgm:cxn modelId="{F5263CE0-53FE-49D7-97F5-183A355F4CD5}" type="presParOf" srcId="{8FF699AB-3C61-4688-B639-258F80B06573}" destId="{147F5620-3C57-405E-80E0-18347759C6DE}" srcOrd="0" destOrd="0" presId="urn:microsoft.com/office/officeart/2005/8/layout/hierarchy3"/>
    <dgm:cxn modelId="{503B6B75-CB93-4CB0-8254-813989797C15}" type="presParOf" srcId="{8FF699AB-3C61-4688-B639-258F80B06573}" destId="{DEDFB9A3-65B8-4478-8C88-333150FFCEB6}" srcOrd="1" destOrd="0" presId="urn:microsoft.com/office/officeart/2005/8/layout/hierarchy3"/>
    <dgm:cxn modelId="{C4FEADF0-3806-4465-8891-82BA8A685600}" type="presParOf" srcId="{8FF699AB-3C61-4688-B639-258F80B06573}" destId="{1EE3E522-FED4-4CCC-82D4-87EFC89D2D7D}" srcOrd="2" destOrd="0" presId="urn:microsoft.com/office/officeart/2005/8/layout/hierarchy3"/>
    <dgm:cxn modelId="{0FDB74E6-9615-4A50-87CA-F34A06D808A0}" type="presParOf" srcId="{8FF699AB-3C61-4688-B639-258F80B06573}" destId="{5E2F3806-A090-416F-8DB2-27DF6539561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4078BD-6545-42CE-B2CD-E4BAAFAA8A20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7D8D37-1E75-4EA6-AF6E-C10B5387DDD7}">
      <dgm:prSet phldrT="[Κείμενο]" custT="1"/>
      <dgm:spPr/>
      <dgm:t>
        <a:bodyPr/>
        <a:lstStyle/>
        <a:p>
          <a:r>
            <a:rPr lang="el-GR" sz="1800" b="1" i="1" u="sng" dirty="0" smtClean="0"/>
            <a:t>Μακροχρόνιες δραστηριότητες</a:t>
          </a:r>
          <a:endParaRPr lang="el-GR" sz="1800" i="1" dirty="0" smtClean="0"/>
        </a:p>
        <a:p>
          <a:r>
            <a:rPr lang="el-GR" sz="1600" dirty="0" smtClean="0"/>
            <a:t>61 ημέρες-12 μήνες</a:t>
          </a:r>
          <a:endParaRPr lang="en-US" sz="1600" dirty="0"/>
        </a:p>
      </dgm:t>
    </dgm:pt>
    <dgm:pt modelId="{D2A2E419-94BD-42AF-9B3D-B9968E21ECD5}" type="parTrans" cxnId="{2304F8D6-509A-4C05-9330-341916E0257A}">
      <dgm:prSet/>
      <dgm:spPr/>
      <dgm:t>
        <a:bodyPr/>
        <a:lstStyle/>
        <a:p>
          <a:endParaRPr lang="en-US" sz="2000"/>
        </a:p>
      </dgm:t>
    </dgm:pt>
    <dgm:pt modelId="{708FA098-86F5-484C-8AA4-F9ABC1F842D3}" type="sibTrans" cxnId="{2304F8D6-509A-4C05-9330-341916E0257A}">
      <dgm:prSet/>
      <dgm:spPr/>
      <dgm:t>
        <a:bodyPr/>
        <a:lstStyle/>
        <a:p>
          <a:endParaRPr lang="en-US" sz="2000"/>
        </a:p>
      </dgm:t>
    </dgm:pt>
    <dgm:pt modelId="{4AF16E34-63C3-4F22-AF39-711F07FC6353}">
      <dgm:prSet phldrT="[Κείμενο]" custT="1"/>
      <dgm:spPr/>
      <dgm:t>
        <a:bodyPr/>
        <a:lstStyle/>
        <a:p>
          <a:pPr algn="l"/>
          <a:r>
            <a:rPr lang="el-GR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Διδασκαλία προσωπικού, κατάρτιση προσωπικού</a:t>
          </a:r>
          <a:endParaRPr 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544FA4B-B9C5-4BAD-844A-2ACD89E55ED2}" type="parTrans" cxnId="{EAA8FF65-21AB-4858-B151-FE30B94AEBEF}">
      <dgm:prSet/>
      <dgm:spPr/>
      <dgm:t>
        <a:bodyPr/>
        <a:lstStyle/>
        <a:p>
          <a:endParaRPr lang="en-US" sz="2000"/>
        </a:p>
      </dgm:t>
    </dgm:pt>
    <dgm:pt modelId="{00D9F896-E91A-4A9D-96CF-F3B16EF5C963}" type="sibTrans" cxnId="{EAA8FF65-21AB-4858-B151-FE30B94AEBEF}">
      <dgm:prSet/>
      <dgm:spPr/>
      <dgm:t>
        <a:bodyPr/>
        <a:lstStyle/>
        <a:p>
          <a:endParaRPr lang="en-US" sz="2000"/>
        </a:p>
      </dgm:t>
    </dgm:pt>
    <dgm:pt modelId="{79A58077-0D11-4C2D-A6BF-B5AA869FB239}">
      <dgm:prSet phldrT="[Κείμενο]" custT="1"/>
      <dgm:spPr/>
      <dgm:t>
        <a:bodyPr/>
        <a:lstStyle/>
        <a:p>
          <a:r>
            <a:rPr lang="el-GR" sz="1800" b="1" i="1" u="sng" dirty="0" smtClean="0"/>
            <a:t>Βραχυχρόνιες δραστηριότητες</a:t>
          </a:r>
          <a:endParaRPr lang="el-GR" sz="1800" i="1" dirty="0" smtClean="0"/>
        </a:p>
        <a:p>
          <a:r>
            <a:rPr lang="el-GR" sz="1600" dirty="0" smtClean="0"/>
            <a:t>5 ημέρες-60 ημέρες</a:t>
          </a:r>
          <a:endParaRPr lang="en-US" sz="1600" dirty="0"/>
        </a:p>
      </dgm:t>
    </dgm:pt>
    <dgm:pt modelId="{9E1F8112-21B2-4685-979A-A26AB9D92E97}" type="parTrans" cxnId="{98E1D9A1-5B4F-43BB-9E12-D66E29DB6717}">
      <dgm:prSet/>
      <dgm:spPr/>
      <dgm:t>
        <a:bodyPr/>
        <a:lstStyle/>
        <a:p>
          <a:endParaRPr lang="en-US" sz="2000"/>
        </a:p>
      </dgm:t>
    </dgm:pt>
    <dgm:pt modelId="{8F890EB6-E86A-4726-AA37-C20A1DDE4147}" type="sibTrans" cxnId="{98E1D9A1-5B4F-43BB-9E12-D66E29DB6717}">
      <dgm:prSet/>
      <dgm:spPr/>
      <dgm:t>
        <a:bodyPr/>
        <a:lstStyle/>
        <a:p>
          <a:endParaRPr lang="en-US" sz="2000"/>
        </a:p>
      </dgm:t>
    </dgm:pt>
    <dgm:pt modelId="{FEACCBFB-1E70-4148-B200-A0A0951C032D}">
      <dgm:prSet phldrT="[Κείμενο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Joint staff training events</a:t>
          </a:r>
          <a:endParaRPr 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1466959-92D2-46D7-861C-ABD1998C7F19}" type="parTrans" cxnId="{8EB53DBE-6C6C-4858-B8EB-64839CDADF93}">
      <dgm:prSet/>
      <dgm:spPr/>
      <dgm:t>
        <a:bodyPr/>
        <a:lstStyle/>
        <a:p>
          <a:endParaRPr lang="en-US" sz="2000"/>
        </a:p>
      </dgm:t>
    </dgm:pt>
    <dgm:pt modelId="{F47E995F-28AD-4C2A-ABD3-7CB62BD1CF38}" type="sibTrans" cxnId="{8EB53DBE-6C6C-4858-B8EB-64839CDADF93}">
      <dgm:prSet/>
      <dgm:spPr/>
      <dgm:t>
        <a:bodyPr/>
        <a:lstStyle/>
        <a:p>
          <a:endParaRPr lang="en-US" sz="2000"/>
        </a:p>
      </dgm:t>
    </dgm:pt>
    <dgm:pt modelId="{F4A4C517-93D4-4642-AA79-24259C59FD2D}">
      <dgm:prSet phldrT="[Κείμενο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Blended mobility</a:t>
          </a:r>
          <a:endParaRPr 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8EBE98B-7115-4874-A2CD-A447120FCF69}" type="parTrans" cxnId="{40B86EE2-B9C8-4F12-9DF6-6E79AB226283}">
      <dgm:prSet/>
      <dgm:spPr/>
      <dgm:t>
        <a:bodyPr/>
        <a:lstStyle/>
        <a:p>
          <a:endParaRPr lang="en-US" sz="2000"/>
        </a:p>
      </dgm:t>
    </dgm:pt>
    <dgm:pt modelId="{3CDCEC4C-C593-4716-BE95-9A043117CF50}" type="sibTrans" cxnId="{40B86EE2-B9C8-4F12-9DF6-6E79AB226283}">
      <dgm:prSet/>
      <dgm:spPr/>
      <dgm:t>
        <a:bodyPr/>
        <a:lstStyle/>
        <a:p>
          <a:endParaRPr lang="en-US" sz="2000"/>
        </a:p>
      </dgm:t>
    </dgm:pt>
    <dgm:pt modelId="{75FDB72D-6645-4FCA-8886-9904B2B678DC}">
      <dgm:prSet phldrT="[Κείμενο]" custT="1"/>
      <dgm:spPr/>
      <dgm:t>
        <a:bodyPr/>
        <a:lstStyle/>
        <a:p>
          <a:pPr algn="l"/>
          <a:r>
            <a:rPr lang="el-GR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Κινητικότητα </a:t>
          </a:r>
          <a:r>
            <a:rPr lang="en-GB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youth workers</a:t>
          </a:r>
          <a:endParaRPr 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D0A9907-9F2C-4AAA-9747-527AFA9182B5}" type="parTrans" cxnId="{E726A2FF-482A-4D81-B17D-9310533755EB}">
      <dgm:prSet/>
      <dgm:spPr/>
      <dgm:t>
        <a:bodyPr/>
        <a:lstStyle/>
        <a:p>
          <a:endParaRPr lang="en-US"/>
        </a:p>
      </dgm:t>
    </dgm:pt>
    <dgm:pt modelId="{9A58BA2B-B7C3-410D-AECC-61E61BEF89FA}" type="sibTrans" cxnId="{E726A2FF-482A-4D81-B17D-9310533755EB}">
      <dgm:prSet/>
      <dgm:spPr/>
      <dgm:t>
        <a:bodyPr/>
        <a:lstStyle/>
        <a:p>
          <a:endParaRPr lang="en-US"/>
        </a:p>
      </dgm:t>
    </dgm:pt>
    <dgm:pt modelId="{3A356DA0-AFBA-4B9A-AEB2-70A83E82F8C5}">
      <dgm:prSet phldrT="[Κείμενο]" custT="1"/>
      <dgm:spPr/>
      <dgm:t>
        <a:bodyPr/>
        <a:lstStyle/>
        <a:p>
          <a:pPr algn="l"/>
          <a:r>
            <a:rPr lang="el-GR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Μαθητική κινητικότητα</a:t>
          </a:r>
          <a:endParaRPr 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AF9CDB8-0B21-43AA-BA84-BB51F2196CC4}" type="parTrans" cxnId="{BD47F113-7D79-46F4-BC6C-CE2C35D80C67}">
      <dgm:prSet/>
      <dgm:spPr/>
      <dgm:t>
        <a:bodyPr/>
        <a:lstStyle/>
        <a:p>
          <a:endParaRPr lang="en-US"/>
        </a:p>
      </dgm:t>
    </dgm:pt>
    <dgm:pt modelId="{8B4D640C-9CD3-4D10-977C-D8FEC924666C}" type="sibTrans" cxnId="{BD47F113-7D79-46F4-BC6C-CE2C35D80C67}">
      <dgm:prSet/>
      <dgm:spPr/>
      <dgm:t>
        <a:bodyPr/>
        <a:lstStyle/>
        <a:p>
          <a:endParaRPr lang="en-US"/>
        </a:p>
      </dgm:t>
    </dgm:pt>
    <dgm:pt modelId="{BCA1A2FA-8A98-4FFC-9E21-7ADDAD58F0E5}">
      <dgm:prSet phldrT="[Κείμενο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Joint project activities by groups of school pupils</a:t>
          </a:r>
          <a:endParaRPr 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7CD3E61-A3D5-4369-A9DD-5CFA380DA3C4}" type="parTrans" cxnId="{A0AA0208-563C-4CCC-B27D-AA2E337011D4}">
      <dgm:prSet/>
      <dgm:spPr/>
      <dgm:t>
        <a:bodyPr/>
        <a:lstStyle/>
        <a:p>
          <a:endParaRPr lang="el-GR"/>
        </a:p>
      </dgm:t>
    </dgm:pt>
    <dgm:pt modelId="{9A804850-8670-4FCB-BBFE-C191E4217A78}" type="sibTrans" cxnId="{A0AA0208-563C-4CCC-B27D-AA2E337011D4}">
      <dgm:prSet/>
      <dgm:spPr/>
      <dgm:t>
        <a:bodyPr/>
        <a:lstStyle/>
        <a:p>
          <a:endParaRPr lang="el-GR"/>
        </a:p>
      </dgm:t>
    </dgm:pt>
    <dgm:pt modelId="{0B01D93F-F1C7-49DF-BF87-8A8D0F8149A3}">
      <dgm:prSet phldrT="[Κείμενο]" custT="1"/>
      <dgm:spPr/>
      <dgm:t>
        <a:bodyPr/>
        <a:lstStyle/>
        <a:p>
          <a:r>
            <a:rPr lang="en-GB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Intensive Programmes for learners</a:t>
          </a:r>
          <a:endParaRPr lang="en-US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24DBEB7-AF81-4108-903F-51D108B9096E}" type="parTrans" cxnId="{F97FD2D4-D9C0-4C5B-B15B-B9D85F437235}">
      <dgm:prSet/>
      <dgm:spPr/>
      <dgm:t>
        <a:bodyPr/>
        <a:lstStyle/>
        <a:p>
          <a:endParaRPr lang="el-GR"/>
        </a:p>
      </dgm:t>
    </dgm:pt>
    <dgm:pt modelId="{A6B2BFCE-A5B2-4CA3-9F2A-4083F52D8889}" type="sibTrans" cxnId="{F97FD2D4-D9C0-4C5B-B15B-B9D85F437235}">
      <dgm:prSet/>
      <dgm:spPr/>
      <dgm:t>
        <a:bodyPr/>
        <a:lstStyle/>
        <a:p>
          <a:endParaRPr lang="el-GR"/>
        </a:p>
      </dgm:t>
    </dgm:pt>
    <dgm:pt modelId="{C3A36F94-7EC8-4774-B3B1-8B975779E2A9}" type="pres">
      <dgm:prSet presAssocID="{DF4078BD-6545-42CE-B2CD-E4BAAFAA8A2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6CF93D-49C4-4B22-9ABD-EA29ABAA226F}" type="pres">
      <dgm:prSet presAssocID="{D47D8D37-1E75-4EA6-AF6E-C10B5387DDD7}" presName="linNode" presStyleCnt="0"/>
      <dgm:spPr/>
      <dgm:t>
        <a:bodyPr/>
        <a:lstStyle/>
        <a:p>
          <a:endParaRPr lang="el-GR"/>
        </a:p>
      </dgm:t>
    </dgm:pt>
    <dgm:pt modelId="{D11E85F5-4DE3-431C-80D7-2BB0D9707905}" type="pres">
      <dgm:prSet presAssocID="{D47D8D37-1E75-4EA6-AF6E-C10B5387DDD7}" presName="parentShp" presStyleLbl="node1" presStyleIdx="0" presStyleCnt="2" custScaleX="95846" custLinFactNeighborX="-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D07B4-9F61-489F-BE8E-464331C31528}" type="pres">
      <dgm:prSet presAssocID="{D47D8D37-1E75-4EA6-AF6E-C10B5387DDD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CA775-E2AC-44A0-B226-9AD03114FD12}" type="pres">
      <dgm:prSet presAssocID="{708FA098-86F5-484C-8AA4-F9ABC1F842D3}" presName="spacing" presStyleCnt="0"/>
      <dgm:spPr/>
      <dgm:t>
        <a:bodyPr/>
        <a:lstStyle/>
        <a:p>
          <a:endParaRPr lang="el-GR"/>
        </a:p>
      </dgm:t>
    </dgm:pt>
    <dgm:pt modelId="{368AE3B6-ACA0-4A84-94C9-25EDB147B693}" type="pres">
      <dgm:prSet presAssocID="{79A58077-0D11-4C2D-A6BF-B5AA869FB239}" presName="linNode" presStyleCnt="0"/>
      <dgm:spPr/>
      <dgm:t>
        <a:bodyPr/>
        <a:lstStyle/>
        <a:p>
          <a:endParaRPr lang="el-GR"/>
        </a:p>
      </dgm:t>
    </dgm:pt>
    <dgm:pt modelId="{C1124C69-5D36-4F9F-AB3F-2600C97B3DEE}" type="pres">
      <dgm:prSet presAssocID="{79A58077-0D11-4C2D-A6BF-B5AA869FB239}" presName="parentShp" presStyleLbl="node1" presStyleIdx="1" presStyleCnt="2" custScaleX="95569" custLinFactNeighborX="49" custLinFactNeighborY="-2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E8AA9-E0D1-48D8-B897-31713AD7E58D}" type="pres">
      <dgm:prSet presAssocID="{79A58077-0D11-4C2D-A6BF-B5AA869FB239}" presName="childShp" presStyleLbl="bgAccFollowNode1" presStyleIdx="1" presStyleCnt="2" custScaleX="102955" custScaleY="108990" custLinFactNeighborX="121" custLinFactNeighborY="38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B86EE2-B9C8-4F12-9DF6-6E79AB226283}" srcId="{79A58077-0D11-4C2D-A6BF-B5AA869FB239}" destId="{F4A4C517-93D4-4642-AA79-24259C59FD2D}" srcOrd="1" destOrd="0" parTransId="{98EBE98B-7115-4874-A2CD-A447120FCF69}" sibTransId="{3CDCEC4C-C593-4716-BE95-9A043117CF50}"/>
    <dgm:cxn modelId="{0969A013-9C6B-43DF-ABA2-D68CAB50A576}" type="presOf" srcId="{75FDB72D-6645-4FCA-8886-9904B2B678DC}" destId="{A98D07B4-9F61-489F-BE8E-464331C31528}" srcOrd="0" destOrd="1" presId="urn:microsoft.com/office/officeart/2005/8/layout/vList6"/>
    <dgm:cxn modelId="{2304F8D6-509A-4C05-9330-341916E0257A}" srcId="{DF4078BD-6545-42CE-B2CD-E4BAAFAA8A20}" destId="{D47D8D37-1E75-4EA6-AF6E-C10B5387DDD7}" srcOrd="0" destOrd="0" parTransId="{D2A2E419-94BD-42AF-9B3D-B9968E21ECD5}" sibTransId="{708FA098-86F5-484C-8AA4-F9ABC1F842D3}"/>
    <dgm:cxn modelId="{B66A8C12-86A3-4D64-B2D0-698222232791}" type="presOf" srcId="{D47D8D37-1E75-4EA6-AF6E-C10B5387DDD7}" destId="{D11E85F5-4DE3-431C-80D7-2BB0D9707905}" srcOrd="0" destOrd="0" presId="urn:microsoft.com/office/officeart/2005/8/layout/vList6"/>
    <dgm:cxn modelId="{BD47F113-7D79-46F4-BC6C-CE2C35D80C67}" srcId="{D47D8D37-1E75-4EA6-AF6E-C10B5387DDD7}" destId="{3A356DA0-AFBA-4B9A-AEB2-70A83E82F8C5}" srcOrd="2" destOrd="0" parTransId="{4AF9CDB8-0B21-43AA-BA84-BB51F2196CC4}" sibTransId="{8B4D640C-9CD3-4D10-977C-D8FEC924666C}"/>
    <dgm:cxn modelId="{2912C08F-F975-4A97-88C5-FA3BF6C7B390}" type="presOf" srcId="{3A356DA0-AFBA-4B9A-AEB2-70A83E82F8C5}" destId="{A98D07B4-9F61-489F-BE8E-464331C31528}" srcOrd="0" destOrd="2" presId="urn:microsoft.com/office/officeart/2005/8/layout/vList6"/>
    <dgm:cxn modelId="{F97FD2D4-D9C0-4C5B-B15B-B9D85F437235}" srcId="{79A58077-0D11-4C2D-A6BF-B5AA869FB239}" destId="{0B01D93F-F1C7-49DF-BF87-8A8D0F8149A3}" srcOrd="3" destOrd="0" parTransId="{F24DBEB7-AF81-4108-903F-51D108B9096E}" sibTransId="{A6B2BFCE-A5B2-4CA3-9F2A-4083F52D8889}"/>
    <dgm:cxn modelId="{8EB53DBE-6C6C-4858-B8EB-64839CDADF93}" srcId="{79A58077-0D11-4C2D-A6BF-B5AA869FB239}" destId="{FEACCBFB-1E70-4148-B200-A0A0951C032D}" srcOrd="0" destOrd="0" parTransId="{21466959-92D2-46D7-861C-ABD1998C7F19}" sibTransId="{F47E995F-28AD-4C2A-ABD3-7CB62BD1CF38}"/>
    <dgm:cxn modelId="{E726A2FF-482A-4D81-B17D-9310533755EB}" srcId="{D47D8D37-1E75-4EA6-AF6E-C10B5387DDD7}" destId="{75FDB72D-6645-4FCA-8886-9904B2B678DC}" srcOrd="1" destOrd="0" parTransId="{FD0A9907-9F2C-4AAA-9747-527AFA9182B5}" sibTransId="{9A58BA2B-B7C3-410D-AECC-61E61BEF89FA}"/>
    <dgm:cxn modelId="{F659D876-093F-416C-9596-B149DE365FB8}" type="presOf" srcId="{DF4078BD-6545-42CE-B2CD-E4BAAFAA8A20}" destId="{C3A36F94-7EC8-4774-B3B1-8B975779E2A9}" srcOrd="0" destOrd="0" presId="urn:microsoft.com/office/officeart/2005/8/layout/vList6"/>
    <dgm:cxn modelId="{E7F0DEA5-A1E1-456C-BD52-F02335FFFAF4}" type="presOf" srcId="{BCA1A2FA-8A98-4FFC-9E21-7ADDAD58F0E5}" destId="{023E8AA9-E0D1-48D8-B897-31713AD7E58D}" srcOrd="0" destOrd="2" presId="urn:microsoft.com/office/officeart/2005/8/layout/vList6"/>
    <dgm:cxn modelId="{EAA8FF65-21AB-4858-B151-FE30B94AEBEF}" srcId="{D47D8D37-1E75-4EA6-AF6E-C10B5387DDD7}" destId="{4AF16E34-63C3-4F22-AF39-711F07FC6353}" srcOrd="0" destOrd="0" parTransId="{5544FA4B-B9C5-4BAD-844A-2ACD89E55ED2}" sibTransId="{00D9F896-E91A-4A9D-96CF-F3B16EF5C963}"/>
    <dgm:cxn modelId="{DBA1F694-0FF5-42B6-9DEC-85E4ADCE33CE}" type="presOf" srcId="{79A58077-0D11-4C2D-A6BF-B5AA869FB239}" destId="{C1124C69-5D36-4F9F-AB3F-2600C97B3DEE}" srcOrd="0" destOrd="0" presId="urn:microsoft.com/office/officeart/2005/8/layout/vList6"/>
    <dgm:cxn modelId="{A0AA0208-563C-4CCC-B27D-AA2E337011D4}" srcId="{79A58077-0D11-4C2D-A6BF-B5AA869FB239}" destId="{BCA1A2FA-8A98-4FFC-9E21-7ADDAD58F0E5}" srcOrd="2" destOrd="0" parTransId="{67CD3E61-A3D5-4369-A9DD-5CFA380DA3C4}" sibTransId="{9A804850-8670-4FCB-BBFE-C191E4217A78}"/>
    <dgm:cxn modelId="{EBD0557C-7D38-40C0-9AE1-993B3AE05221}" type="presOf" srcId="{0B01D93F-F1C7-49DF-BF87-8A8D0F8149A3}" destId="{023E8AA9-E0D1-48D8-B897-31713AD7E58D}" srcOrd="0" destOrd="3" presId="urn:microsoft.com/office/officeart/2005/8/layout/vList6"/>
    <dgm:cxn modelId="{0030C4A3-01A2-4530-B57C-BB2875E36F44}" type="presOf" srcId="{FEACCBFB-1E70-4148-B200-A0A0951C032D}" destId="{023E8AA9-E0D1-48D8-B897-31713AD7E58D}" srcOrd="0" destOrd="0" presId="urn:microsoft.com/office/officeart/2005/8/layout/vList6"/>
    <dgm:cxn modelId="{417273B4-3B7F-4928-B125-6E5CBFE43958}" type="presOf" srcId="{F4A4C517-93D4-4642-AA79-24259C59FD2D}" destId="{023E8AA9-E0D1-48D8-B897-31713AD7E58D}" srcOrd="0" destOrd="1" presId="urn:microsoft.com/office/officeart/2005/8/layout/vList6"/>
    <dgm:cxn modelId="{98E1D9A1-5B4F-43BB-9E12-D66E29DB6717}" srcId="{DF4078BD-6545-42CE-B2CD-E4BAAFAA8A20}" destId="{79A58077-0D11-4C2D-A6BF-B5AA869FB239}" srcOrd="1" destOrd="0" parTransId="{9E1F8112-21B2-4685-979A-A26AB9D92E97}" sibTransId="{8F890EB6-E86A-4726-AA37-C20A1DDE4147}"/>
    <dgm:cxn modelId="{73AFBAF2-E61B-47B1-934C-0CBE782864CE}" type="presOf" srcId="{4AF16E34-63C3-4F22-AF39-711F07FC6353}" destId="{A98D07B4-9F61-489F-BE8E-464331C31528}" srcOrd="0" destOrd="0" presId="urn:microsoft.com/office/officeart/2005/8/layout/vList6"/>
    <dgm:cxn modelId="{D2D6B251-B6BD-4D88-877E-F5DF180F40E1}" type="presParOf" srcId="{C3A36F94-7EC8-4774-B3B1-8B975779E2A9}" destId="{B96CF93D-49C4-4B22-9ABD-EA29ABAA226F}" srcOrd="0" destOrd="0" presId="urn:microsoft.com/office/officeart/2005/8/layout/vList6"/>
    <dgm:cxn modelId="{20E4286D-F534-4507-BBE3-55B464F9626A}" type="presParOf" srcId="{B96CF93D-49C4-4B22-9ABD-EA29ABAA226F}" destId="{D11E85F5-4DE3-431C-80D7-2BB0D9707905}" srcOrd="0" destOrd="0" presId="urn:microsoft.com/office/officeart/2005/8/layout/vList6"/>
    <dgm:cxn modelId="{5062E6B2-5033-4D46-9B76-8A2676A71583}" type="presParOf" srcId="{B96CF93D-49C4-4B22-9ABD-EA29ABAA226F}" destId="{A98D07B4-9F61-489F-BE8E-464331C31528}" srcOrd="1" destOrd="0" presId="urn:microsoft.com/office/officeart/2005/8/layout/vList6"/>
    <dgm:cxn modelId="{EB1FA85A-B01D-419B-97F1-59C19354C8EB}" type="presParOf" srcId="{C3A36F94-7EC8-4774-B3B1-8B975779E2A9}" destId="{3B9CA775-E2AC-44A0-B226-9AD03114FD12}" srcOrd="1" destOrd="0" presId="urn:microsoft.com/office/officeart/2005/8/layout/vList6"/>
    <dgm:cxn modelId="{2A1ED6D8-7D5D-48A5-A306-6ADA6C6A31DB}" type="presParOf" srcId="{C3A36F94-7EC8-4774-B3B1-8B975779E2A9}" destId="{368AE3B6-ACA0-4A84-94C9-25EDB147B693}" srcOrd="2" destOrd="0" presId="urn:microsoft.com/office/officeart/2005/8/layout/vList6"/>
    <dgm:cxn modelId="{F394962E-D1B4-41E0-89E9-65C8F48512D5}" type="presParOf" srcId="{368AE3B6-ACA0-4A84-94C9-25EDB147B693}" destId="{C1124C69-5D36-4F9F-AB3F-2600C97B3DEE}" srcOrd="0" destOrd="0" presId="urn:microsoft.com/office/officeart/2005/8/layout/vList6"/>
    <dgm:cxn modelId="{CCCB8937-B589-43BD-A497-1E7DDA80BBA7}" type="presParOf" srcId="{368AE3B6-ACA0-4A84-94C9-25EDB147B693}" destId="{023E8AA9-E0D1-48D8-B897-31713AD7E58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5C207B-F7DB-4620-B13A-5AE53B443F2C}">
      <dsp:nvSpPr>
        <dsp:cNvPr id="0" name=""/>
        <dsp:cNvSpPr/>
      </dsp:nvSpPr>
      <dsp:spPr>
        <a:xfrm rot="16200000">
          <a:off x="549433" y="-549433"/>
          <a:ext cx="1538287" cy="2637155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/>
            <a:t>Επαγγελματική Κατάρτιση</a:t>
          </a:r>
        </a:p>
      </dsp:txBody>
      <dsp:txXfrm rot="16200000">
        <a:off x="741719" y="-741719"/>
        <a:ext cx="1153715" cy="2637155"/>
      </dsp:txXfrm>
    </dsp:sp>
    <dsp:sp modelId="{05FD696A-71FF-4723-9693-C0203A5DC9E0}">
      <dsp:nvSpPr>
        <dsp:cNvPr id="0" name=""/>
        <dsp:cNvSpPr/>
      </dsp:nvSpPr>
      <dsp:spPr>
        <a:xfrm>
          <a:off x="2637155" y="0"/>
          <a:ext cx="2637155" cy="1538287"/>
        </a:xfrm>
        <a:prstGeom prst="round1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 smtClean="0"/>
            <a:t>Ανώτατη Εκπαίδευση</a:t>
          </a:r>
          <a:endParaRPr lang="el-GR" sz="2700" b="1" kern="1200" dirty="0"/>
        </a:p>
      </dsp:txBody>
      <dsp:txXfrm>
        <a:off x="2637155" y="0"/>
        <a:ext cx="2637155" cy="1153715"/>
      </dsp:txXfrm>
    </dsp:sp>
    <dsp:sp modelId="{5862994A-D5E3-48C1-B599-DEE6916080EA}">
      <dsp:nvSpPr>
        <dsp:cNvPr id="0" name=""/>
        <dsp:cNvSpPr/>
      </dsp:nvSpPr>
      <dsp:spPr>
        <a:xfrm rot="10800000">
          <a:off x="0" y="1538287"/>
          <a:ext cx="2637155" cy="1538287"/>
        </a:xfrm>
        <a:prstGeom prst="round1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/>
            <a:t>Σχολική Εκπαίδευση</a:t>
          </a:r>
        </a:p>
      </dsp:txBody>
      <dsp:txXfrm rot="10800000">
        <a:off x="0" y="1922859"/>
        <a:ext cx="2637155" cy="1153715"/>
      </dsp:txXfrm>
    </dsp:sp>
    <dsp:sp modelId="{7ABED905-FE07-45A0-972B-F269AF936D0A}">
      <dsp:nvSpPr>
        <dsp:cNvPr id="0" name=""/>
        <dsp:cNvSpPr/>
      </dsp:nvSpPr>
      <dsp:spPr>
        <a:xfrm rot="5400000">
          <a:off x="3186588" y="988853"/>
          <a:ext cx="1538287" cy="2637155"/>
        </a:xfrm>
        <a:prstGeom prst="round1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/>
            <a:t>Εκπαίδευση Ενηλίκων</a:t>
          </a:r>
        </a:p>
      </dsp:txBody>
      <dsp:txXfrm rot="5400000">
        <a:off x="3378874" y="1181139"/>
        <a:ext cx="1153715" cy="2637155"/>
      </dsp:txXfrm>
    </dsp:sp>
    <dsp:sp modelId="{65C918FB-2871-4FD7-8BC2-BA819E1EA4DB}">
      <dsp:nvSpPr>
        <dsp:cNvPr id="0" name=""/>
        <dsp:cNvSpPr/>
      </dsp:nvSpPr>
      <dsp:spPr>
        <a:xfrm>
          <a:off x="1313867" y="1153715"/>
          <a:ext cx="2646574" cy="769143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ERASMUS +</a:t>
          </a:r>
          <a:endParaRPr lang="el-GR" sz="3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13867" y="1153715"/>
        <a:ext cx="2646574" cy="7691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D4866A-115C-4651-8D37-EADD70EF0DEC}">
      <dsp:nvSpPr>
        <dsp:cNvPr id="0" name=""/>
        <dsp:cNvSpPr/>
      </dsp:nvSpPr>
      <dsp:spPr>
        <a:xfrm>
          <a:off x="0" y="574273"/>
          <a:ext cx="7992888" cy="5165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B1EBD-1C07-438A-B769-EFEB49ACD8A5}">
      <dsp:nvSpPr>
        <dsp:cNvPr id="0" name=""/>
        <dsp:cNvSpPr/>
      </dsp:nvSpPr>
      <dsp:spPr>
        <a:xfrm>
          <a:off x="399254" y="332877"/>
          <a:ext cx="6309660" cy="531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Αύξηση δεξιοτήτων και ικανοτήτων για προσωπικό εκπαίδευσης ενηλίκων</a:t>
          </a:r>
          <a:endParaRPr lang="el-GR" sz="1600" b="1" kern="1200" dirty="0"/>
        </a:p>
      </dsp:txBody>
      <dsp:txXfrm>
        <a:off x="399254" y="332877"/>
        <a:ext cx="6309660" cy="531219"/>
      </dsp:txXfrm>
    </dsp:sp>
    <dsp:sp modelId="{DDF5F304-6541-4A21-BD99-DA976AE7D5B4}">
      <dsp:nvSpPr>
        <dsp:cNvPr id="0" name=""/>
        <dsp:cNvSpPr/>
      </dsp:nvSpPr>
      <dsp:spPr>
        <a:xfrm>
          <a:off x="0" y="1560803"/>
          <a:ext cx="7992888" cy="4091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0E6D2-6A1E-458E-953E-8F6A93A56805}">
      <dsp:nvSpPr>
        <dsp:cNvPr id="0" name=""/>
        <dsp:cNvSpPr/>
      </dsp:nvSpPr>
      <dsp:spPr>
        <a:xfrm>
          <a:off x="399254" y="1260175"/>
          <a:ext cx="6717362" cy="516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Αύξηση της ποιότητας εκπαίδευσης και μάθησης</a:t>
          </a:r>
          <a:endParaRPr lang="el-GR" sz="1600" b="1" kern="1200" dirty="0"/>
        </a:p>
      </dsp:txBody>
      <dsp:txXfrm>
        <a:off x="399254" y="1260175"/>
        <a:ext cx="6717362" cy="516774"/>
      </dsp:txXfrm>
    </dsp:sp>
    <dsp:sp modelId="{D537E751-6FC2-4546-83D3-AA4524691584}">
      <dsp:nvSpPr>
        <dsp:cNvPr id="0" name=""/>
        <dsp:cNvSpPr/>
      </dsp:nvSpPr>
      <dsp:spPr>
        <a:xfrm>
          <a:off x="0" y="2417215"/>
          <a:ext cx="7992888" cy="4544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E6254-7C04-431E-BD47-0DD96F05F735}">
      <dsp:nvSpPr>
        <dsp:cNvPr id="0" name=""/>
        <dsp:cNvSpPr/>
      </dsp:nvSpPr>
      <dsp:spPr>
        <a:xfrm>
          <a:off x="360039" y="2162981"/>
          <a:ext cx="7029707" cy="494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Ευρύτερη κατανόηση πρακτικών και πολιτικών μεταξύ των χωρών</a:t>
          </a:r>
        </a:p>
      </dsp:txBody>
      <dsp:txXfrm>
        <a:off x="360039" y="2162981"/>
        <a:ext cx="7029707" cy="494049"/>
      </dsp:txXfrm>
    </dsp:sp>
    <dsp:sp modelId="{1FBBABC1-B8E7-4D93-B46F-83021F7472BB}">
      <dsp:nvSpPr>
        <dsp:cNvPr id="0" name=""/>
        <dsp:cNvSpPr/>
      </dsp:nvSpPr>
      <dsp:spPr>
        <a:xfrm>
          <a:off x="0" y="3365649"/>
          <a:ext cx="7992888" cy="4059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85035-387E-464B-A1D9-40EA0CF76591}">
      <dsp:nvSpPr>
        <dsp:cNvPr id="0" name=""/>
        <dsp:cNvSpPr/>
      </dsp:nvSpPr>
      <dsp:spPr>
        <a:xfrm>
          <a:off x="399254" y="3061321"/>
          <a:ext cx="7437465" cy="540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/>
            <a:t>Πυροδότηση αλλαγών στο άνοιγμα του εκσυγχρονισμού και της διεθνοποίησης των εκπαιδευτικών φορέων</a:t>
          </a:r>
          <a:endParaRPr lang="el-GR" sz="1600" b="1" kern="1200" dirty="0"/>
        </a:p>
      </dsp:txBody>
      <dsp:txXfrm>
        <a:off x="399254" y="3061321"/>
        <a:ext cx="7437465" cy="5407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1B09ED-3581-4052-A782-5BBF4412A9DE}">
      <dsp:nvSpPr>
        <dsp:cNvPr id="0" name=""/>
        <dsp:cNvSpPr/>
      </dsp:nvSpPr>
      <dsp:spPr>
        <a:xfrm>
          <a:off x="3577" y="8292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baseline="0" dirty="0" smtClean="0"/>
            <a:t>Έξοδα ταξιδίου</a:t>
          </a:r>
          <a:endParaRPr lang="el-GR" sz="1400" kern="1200" dirty="0"/>
        </a:p>
      </dsp:txBody>
      <dsp:txXfrm>
        <a:off x="3577" y="82922"/>
        <a:ext cx="1371527" cy="548610"/>
      </dsp:txXfrm>
    </dsp:sp>
    <dsp:sp modelId="{372F58E4-B228-4943-9F72-380BD543EB7C}">
      <dsp:nvSpPr>
        <dsp:cNvPr id="0" name=""/>
        <dsp:cNvSpPr/>
      </dsp:nvSpPr>
      <dsp:spPr>
        <a:xfrm>
          <a:off x="3577" y="631533"/>
          <a:ext cx="1371527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Ανά χιλιομετρική απόσταση</a:t>
          </a:r>
          <a:endParaRPr lang="el-GR" sz="1400" kern="1200" dirty="0"/>
        </a:p>
      </dsp:txBody>
      <dsp:txXfrm>
        <a:off x="3577" y="631533"/>
        <a:ext cx="1371527" cy="1229759"/>
      </dsp:txXfrm>
    </dsp:sp>
    <dsp:sp modelId="{7A7A86C3-3573-4640-8FD7-5CC0DFBA6D4E}">
      <dsp:nvSpPr>
        <dsp:cNvPr id="0" name=""/>
        <dsp:cNvSpPr/>
      </dsp:nvSpPr>
      <dsp:spPr>
        <a:xfrm>
          <a:off x="1567119" y="8292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baseline="0" dirty="0" smtClean="0"/>
            <a:t>Ημερήσια διαβίωση: </a:t>
          </a:r>
          <a:endParaRPr lang="el-GR" sz="1400" kern="1200" dirty="0"/>
        </a:p>
      </dsp:txBody>
      <dsp:txXfrm>
        <a:off x="1567119" y="82922"/>
        <a:ext cx="1371527" cy="548610"/>
      </dsp:txXfrm>
    </dsp:sp>
    <dsp:sp modelId="{6C8BBBF1-ADD4-4402-8E21-365C7BBDC0D4}">
      <dsp:nvSpPr>
        <dsp:cNvPr id="0" name=""/>
        <dsp:cNvSpPr/>
      </dsp:nvSpPr>
      <dsp:spPr>
        <a:xfrm>
          <a:off x="1567119" y="631533"/>
          <a:ext cx="1371527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Χρηματοδότηση ανά ημέρα ή ανά μήνα</a:t>
          </a:r>
          <a:endParaRPr lang="el-GR" sz="1400" kern="1200" dirty="0"/>
        </a:p>
      </dsp:txBody>
      <dsp:txXfrm>
        <a:off x="1567119" y="631533"/>
        <a:ext cx="1371527" cy="1229759"/>
      </dsp:txXfrm>
    </dsp:sp>
    <dsp:sp modelId="{B05F0323-C816-48ED-B5A0-A5E64004F0FC}">
      <dsp:nvSpPr>
        <dsp:cNvPr id="0" name=""/>
        <dsp:cNvSpPr/>
      </dsp:nvSpPr>
      <dsp:spPr>
        <a:xfrm>
          <a:off x="3130660" y="8292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baseline="0" dirty="0" smtClean="0"/>
            <a:t>Δίδακτρα: </a:t>
          </a:r>
          <a:endParaRPr lang="el-GR" sz="1400" kern="1200" dirty="0"/>
        </a:p>
      </dsp:txBody>
      <dsp:txXfrm>
        <a:off x="3130660" y="82922"/>
        <a:ext cx="1371527" cy="548610"/>
      </dsp:txXfrm>
    </dsp:sp>
    <dsp:sp modelId="{2DDBD2F0-8209-4923-9FB2-FBAE5322E8FC}">
      <dsp:nvSpPr>
        <dsp:cNvPr id="0" name=""/>
        <dsp:cNvSpPr/>
      </dsp:nvSpPr>
      <dsp:spPr>
        <a:xfrm>
          <a:off x="3130660" y="631533"/>
          <a:ext cx="1371527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Χρηματοδότηση ανά ημέρα</a:t>
          </a:r>
          <a:endParaRPr lang="el-GR" sz="1400" kern="1200" dirty="0"/>
        </a:p>
      </dsp:txBody>
      <dsp:txXfrm>
        <a:off x="3130660" y="631533"/>
        <a:ext cx="1371527" cy="1229759"/>
      </dsp:txXfrm>
    </dsp:sp>
    <dsp:sp modelId="{4CA74E64-DC6F-4E8D-90A9-A2B5B9BFCB7F}">
      <dsp:nvSpPr>
        <dsp:cNvPr id="0" name=""/>
        <dsp:cNvSpPr/>
      </dsp:nvSpPr>
      <dsp:spPr>
        <a:xfrm>
          <a:off x="4694201" y="8292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baseline="0" dirty="0" smtClean="0"/>
            <a:t>Δαπάνες γλωσσικής προετοιμασίας</a:t>
          </a:r>
          <a:endParaRPr lang="el-GR" sz="1400" kern="1200" dirty="0"/>
        </a:p>
      </dsp:txBody>
      <dsp:txXfrm>
        <a:off x="4694201" y="82922"/>
        <a:ext cx="1371527" cy="548610"/>
      </dsp:txXfrm>
    </dsp:sp>
    <dsp:sp modelId="{F3F07AE8-3FE1-455C-AA38-8B846C66EDAF}">
      <dsp:nvSpPr>
        <dsp:cNvPr id="0" name=""/>
        <dsp:cNvSpPr/>
      </dsp:nvSpPr>
      <dsp:spPr>
        <a:xfrm>
          <a:off x="4694201" y="631533"/>
          <a:ext cx="1371527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Κάλυψη από τον οργανισμό όπου απαιτείται</a:t>
          </a:r>
          <a:endParaRPr lang="el-GR" sz="1400" kern="1200" dirty="0"/>
        </a:p>
      </dsp:txBody>
      <dsp:txXfrm>
        <a:off x="4694201" y="631533"/>
        <a:ext cx="1371527" cy="1229759"/>
      </dsp:txXfrm>
    </dsp:sp>
    <dsp:sp modelId="{53C71F7C-2B32-46E9-B51C-D455AAEDDCB1}">
      <dsp:nvSpPr>
        <dsp:cNvPr id="0" name=""/>
        <dsp:cNvSpPr/>
      </dsp:nvSpPr>
      <dsp:spPr>
        <a:xfrm>
          <a:off x="6257742" y="82922"/>
          <a:ext cx="1371527" cy="5486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bg1"/>
              </a:solidFill>
            </a:rPr>
            <a:t>Οργανωτική Διαχείριση</a:t>
          </a:r>
          <a:endParaRPr lang="el-GR" sz="1400" kern="1200" dirty="0">
            <a:solidFill>
              <a:schemeClr val="bg1"/>
            </a:solidFill>
          </a:endParaRPr>
        </a:p>
      </dsp:txBody>
      <dsp:txXfrm>
        <a:off x="6257742" y="82922"/>
        <a:ext cx="1371527" cy="548610"/>
      </dsp:txXfrm>
    </dsp:sp>
    <dsp:sp modelId="{447CBC09-9ABA-4AF8-B196-504C354A330B}">
      <dsp:nvSpPr>
        <dsp:cNvPr id="0" name=""/>
        <dsp:cNvSpPr/>
      </dsp:nvSpPr>
      <dsp:spPr>
        <a:xfrm>
          <a:off x="6257742" y="631533"/>
          <a:ext cx="1371527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b="1" kern="1200" baseline="0" dirty="0" smtClean="0">
              <a:solidFill>
                <a:schemeClr val="accent1">
                  <a:lumMod val="50000"/>
                </a:schemeClr>
              </a:solidFill>
            </a:rPr>
            <a:t>Δυνατότητα χρηματοδότησης ανά συμμετέχοντα</a:t>
          </a:r>
          <a:endParaRPr lang="el-GR" sz="1400" kern="1200" dirty="0"/>
        </a:p>
      </dsp:txBody>
      <dsp:txXfrm>
        <a:off x="6257742" y="631533"/>
        <a:ext cx="1371527" cy="12297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6956D7-3A75-4967-A37D-25BB2BECFF74}">
      <dsp:nvSpPr>
        <dsp:cNvPr id="0" name=""/>
        <dsp:cNvSpPr/>
      </dsp:nvSpPr>
      <dsp:spPr>
        <a:xfrm>
          <a:off x="603129" y="357215"/>
          <a:ext cx="4849246" cy="31999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EDA2C-4A02-4696-9F69-46A7DE39887E}">
      <dsp:nvSpPr>
        <dsp:cNvPr id="0" name=""/>
        <dsp:cNvSpPr/>
      </dsp:nvSpPr>
      <dsp:spPr>
        <a:xfrm>
          <a:off x="1415429" y="2295686"/>
          <a:ext cx="213360" cy="2133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5057D-7A4B-471D-A703-115557E3D02C}">
      <dsp:nvSpPr>
        <dsp:cNvPr id="0" name=""/>
        <dsp:cNvSpPr/>
      </dsp:nvSpPr>
      <dsp:spPr>
        <a:xfrm>
          <a:off x="1364401" y="2638009"/>
          <a:ext cx="2081111" cy="913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05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i="1" kern="1200" dirty="0" smtClean="0">
              <a:solidFill>
                <a:schemeClr val="accent4">
                  <a:lumMod val="50000"/>
                </a:schemeClr>
              </a:solidFill>
              <a:effectLst/>
            </a:rPr>
            <a:t>Μεταφορά, ανάπτυξη και εφαρμογή καινοτόμων πρακτικών σε τοπικό, περιφερειακό αλλά και επίπεδο φορέα </a:t>
          </a:r>
          <a:endParaRPr lang="el-GR" sz="1200" kern="1200" dirty="0">
            <a:solidFill>
              <a:schemeClr val="accent4">
                <a:lumMod val="50000"/>
              </a:schemeClr>
            </a:solidFill>
            <a:effectLst/>
          </a:endParaRPr>
        </a:p>
      </dsp:txBody>
      <dsp:txXfrm>
        <a:off x="1364401" y="2638009"/>
        <a:ext cx="2081111" cy="913210"/>
      </dsp:txXfrm>
    </dsp:sp>
    <dsp:sp modelId="{9D5FD476-01F1-4CF9-9B6D-1491D015A051}">
      <dsp:nvSpPr>
        <dsp:cNvPr id="0" name=""/>
        <dsp:cNvSpPr/>
      </dsp:nvSpPr>
      <dsp:spPr>
        <a:xfrm>
          <a:off x="3453749" y="1224137"/>
          <a:ext cx="365760" cy="36576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DB001-F595-4A85-9D5A-E798622790D0}">
      <dsp:nvSpPr>
        <dsp:cNvPr id="0" name=""/>
        <dsp:cNvSpPr/>
      </dsp:nvSpPr>
      <dsp:spPr>
        <a:xfrm>
          <a:off x="3370988" y="1791812"/>
          <a:ext cx="2062191" cy="800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i="1" kern="1200" dirty="0" smtClean="0">
              <a:solidFill>
                <a:schemeClr val="accent5">
                  <a:lumMod val="50000"/>
                </a:schemeClr>
              </a:solidFill>
            </a:rPr>
            <a:t>Καθοδήγηση σε υψηλά επίπεδα διδασκαλίας, μάθηση, εκσυγχρονισμός φορέων και κοινωνική καινοτομία</a:t>
          </a:r>
          <a:endParaRPr lang="el-GR" sz="12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370988" y="1791812"/>
        <a:ext cx="2062191" cy="8004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BCB92B-F1E7-45FD-BD5B-B14A16945712}">
      <dsp:nvSpPr>
        <dsp:cNvPr id="0" name=""/>
        <dsp:cNvSpPr/>
      </dsp:nvSpPr>
      <dsp:spPr>
        <a:xfrm>
          <a:off x="1502" y="426095"/>
          <a:ext cx="1814504" cy="1282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Ποιος μπορεί να συμμετάσχει</a:t>
          </a:r>
        </a:p>
      </dsp:txBody>
      <dsp:txXfrm>
        <a:off x="1502" y="426095"/>
        <a:ext cx="1814504" cy="1282132"/>
      </dsp:txXfrm>
    </dsp:sp>
    <dsp:sp modelId="{979168D6-91DA-4D79-A1B5-DB6B00701056}">
      <dsp:nvSpPr>
        <dsp:cNvPr id="0" name=""/>
        <dsp:cNvSpPr/>
      </dsp:nvSpPr>
      <dsp:spPr>
        <a:xfrm>
          <a:off x="182952" y="1708228"/>
          <a:ext cx="181450" cy="594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483"/>
              </a:lnTo>
              <a:lnTo>
                <a:pt x="181450" y="5944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9DEA9-CFB8-47E4-A15C-EEC83B4D8589}">
      <dsp:nvSpPr>
        <dsp:cNvPr id="0" name=""/>
        <dsp:cNvSpPr/>
      </dsp:nvSpPr>
      <dsp:spPr>
        <a:xfrm>
          <a:off x="364402" y="1878449"/>
          <a:ext cx="2039215" cy="848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Όλα τα είδη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δημόσιων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ή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ιδιωτικών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οργανισμών</a:t>
          </a:r>
          <a:endParaRPr lang="el-GR" sz="13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64402" y="1878449"/>
        <a:ext cx="2039215" cy="848523"/>
      </dsp:txXfrm>
    </dsp:sp>
    <dsp:sp modelId="{5A628F03-AC60-4AF4-BBB5-8598099B5EE6}">
      <dsp:nvSpPr>
        <dsp:cNvPr id="0" name=""/>
        <dsp:cNvSpPr/>
      </dsp:nvSpPr>
      <dsp:spPr>
        <a:xfrm>
          <a:off x="2356554" y="426095"/>
          <a:ext cx="1977395" cy="1147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Αριθμός και προφίλ οργανισμών</a:t>
          </a:r>
        </a:p>
      </dsp:txBody>
      <dsp:txXfrm>
        <a:off x="2356554" y="426095"/>
        <a:ext cx="1977395" cy="1147352"/>
      </dsp:txXfrm>
    </dsp:sp>
    <dsp:sp modelId="{F43E211F-6964-4298-AC33-56FBB870A741}">
      <dsp:nvSpPr>
        <dsp:cNvPr id="0" name=""/>
        <dsp:cNvSpPr/>
      </dsp:nvSpPr>
      <dsp:spPr>
        <a:xfrm>
          <a:off x="2554294" y="1573447"/>
          <a:ext cx="197739" cy="722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958"/>
              </a:lnTo>
              <a:lnTo>
                <a:pt x="197739" y="722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7FB9A-E65D-40A6-BC21-287AE5AEA7F0}">
      <dsp:nvSpPr>
        <dsp:cNvPr id="0" name=""/>
        <dsp:cNvSpPr/>
      </dsp:nvSpPr>
      <dsp:spPr>
        <a:xfrm>
          <a:off x="2752033" y="1856506"/>
          <a:ext cx="2156918" cy="879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ts val="17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Τουλάχιστον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3 οργανισμοί 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από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3 διαφορετικές χώρες 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που ανήκουν στο πρόγραμμα</a:t>
          </a:r>
          <a:endParaRPr lang="el-GR" sz="13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752033" y="1856506"/>
        <a:ext cx="2156918" cy="879797"/>
      </dsp:txXfrm>
    </dsp:sp>
    <dsp:sp modelId="{2FA1F7C4-C419-4665-9CBD-EC6A6BC25F84}">
      <dsp:nvSpPr>
        <dsp:cNvPr id="0" name=""/>
        <dsp:cNvSpPr/>
      </dsp:nvSpPr>
      <dsp:spPr>
        <a:xfrm>
          <a:off x="4856422" y="426095"/>
          <a:ext cx="2004725" cy="1166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Ποιος μπορεί να αιτηθεί</a:t>
          </a:r>
        </a:p>
      </dsp:txBody>
      <dsp:txXfrm>
        <a:off x="4856422" y="426095"/>
        <a:ext cx="2004725" cy="1166138"/>
      </dsp:txXfrm>
    </dsp:sp>
    <dsp:sp modelId="{147F5620-3C57-405E-80E0-18347759C6DE}">
      <dsp:nvSpPr>
        <dsp:cNvPr id="0" name=""/>
        <dsp:cNvSpPr/>
      </dsp:nvSpPr>
      <dsp:spPr>
        <a:xfrm>
          <a:off x="5056894" y="1592233"/>
          <a:ext cx="200472" cy="686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179"/>
              </a:lnTo>
              <a:lnTo>
                <a:pt x="200472" y="686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FB9A3-65B8-4478-8C88-333150FFCEB6}">
      <dsp:nvSpPr>
        <dsp:cNvPr id="0" name=""/>
        <dsp:cNvSpPr/>
      </dsp:nvSpPr>
      <dsp:spPr>
        <a:xfrm>
          <a:off x="5257367" y="1865488"/>
          <a:ext cx="2301970" cy="8258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ts val="17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Κάθε οργανισμός από χώρα που 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εντάσσεται 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στο πρόγραμμα</a:t>
          </a:r>
          <a:endParaRPr lang="el-GR" sz="13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257367" y="1865488"/>
        <a:ext cx="2301970" cy="825848"/>
      </dsp:txXfrm>
    </dsp:sp>
    <dsp:sp modelId="{1EE3E522-FED4-4CCC-82D4-87EFC89D2D7D}">
      <dsp:nvSpPr>
        <dsp:cNvPr id="0" name=""/>
        <dsp:cNvSpPr/>
      </dsp:nvSpPr>
      <dsp:spPr>
        <a:xfrm>
          <a:off x="5056894" y="1592233"/>
          <a:ext cx="200472" cy="1644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474"/>
              </a:lnTo>
              <a:lnTo>
                <a:pt x="200472" y="16444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F3806-A090-416F-8DB2-27DF6539561F}">
      <dsp:nvSpPr>
        <dsp:cNvPr id="0" name=""/>
        <dsp:cNvSpPr/>
      </dsp:nvSpPr>
      <dsp:spPr>
        <a:xfrm>
          <a:off x="5257367" y="2801004"/>
          <a:ext cx="2286740" cy="871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ts val="1700"/>
            </a:lnSpc>
            <a:spcBef>
              <a:spcPct val="0"/>
            </a:spcBef>
            <a:spcAft>
              <a:spcPts val="0"/>
            </a:spcAft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Οργανισμοί από χώρες που μετέχουν ως εταίροι</a:t>
          </a:r>
        </a:p>
        <a:p>
          <a:pPr marL="0" lvl="0" indent="0" algn="ctr" defTabSz="577850">
            <a:lnSpc>
              <a:spcPts val="1700"/>
            </a:lnSpc>
            <a:spcBef>
              <a:spcPct val="0"/>
            </a:spcBef>
            <a:spcAft>
              <a:spcPts val="0"/>
            </a:spcAft>
          </a:pP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(</a:t>
          </a:r>
          <a:r>
            <a:rPr lang="el-GR" sz="1300" b="1" u="sng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όχι ως αιτούντες</a:t>
          </a:r>
          <a:r>
            <a:rPr lang="el-GR" sz="13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)</a:t>
          </a:r>
          <a:endParaRPr lang="el-GR" sz="13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257367" y="2801004"/>
        <a:ext cx="2286740" cy="87140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8D07B4-9F61-489F-BE8E-464331C31528}">
      <dsp:nvSpPr>
        <dsp:cNvPr id="0" name=""/>
        <dsp:cNvSpPr/>
      </dsp:nvSpPr>
      <dsp:spPr>
        <a:xfrm>
          <a:off x="2668084" y="366"/>
          <a:ext cx="4087014" cy="15451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Διδασκαλία προσωπικού, κατάρτιση προσωπικού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Κινητικότητα </a:t>
          </a:r>
          <a:r>
            <a:rPr lang="en-GB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youth workers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Μαθητική κινητικότητα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668084" y="366"/>
        <a:ext cx="4087014" cy="1545113"/>
      </dsp:txXfrm>
    </dsp:sp>
    <dsp:sp modelId="{D11E85F5-4DE3-431C-80D7-2BB0D9707905}">
      <dsp:nvSpPr>
        <dsp:cNvPr id="0" name=""/>
        <dsp:cNvSpPr/>
      </dsp:nvSpPr>
      <dsp:spPr>
        <a:xfrm>
          <a:off x="42940" y="366"/>
          <a:ext cx="2611492" cy="15451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1" u="sng" kern="1200" dirty="0" smtClean="0"/>
            <a:t>Μακροχρόνιες δραστηριότητες</a:t>
          </a:r>
          <a:endParaRPr lang="el-GR" sz="1800" i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61 ημέρες-12 μήνες</a:t>
          </a:r>
          <a:endParaRPr lang="en-US" sz="1600" kern="1200" dirty="0"/>
        </a:p>
      </dsp:txBody>
      <dsp:txXfrm>
        <a:off x="42940" y="366"/>
        <a:ext cx="2611492" cy="1545113"/>
      </dsp:txXfrm>
    </dsp:sp>
    <dsp:sp modelId="{023E8AA9-E0D1-48D8-B897-31713AD7E58D}">
      <dsp:nvSpPr>
        <dsp:cNvPr id="0" name=""/>
        <dsp:cNvSpPr/>
      </dsp:nvSpPr>
      <dsp:spPr>
        <a:xfrm>
          <a:off x="2608001" y="1700357"/>
          <a:ext cx="4203676" cy="16840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Joint staff training events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Blended mobility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Joint project activities by groups of school pupils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Intensive Programmes for learners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608001" y="1700357"/>
        <a:ext cx="4203676" cy="1684018"/>
      </dsp:txXfrm>
    </dsp:sp>
    <dsp:sp modelId="{C1124C69-5D36-4F9F-AB3F-2600C97B3DEE}">
      <dsp:nvSpPr>
        <dsp:cNvPr id="0" name=""/>
        <dsp:cNvSpPr/>
      </dsp:nvSpPr>
      <dsp:spPr>
        <a:xfrm>
          <a:off x="5306" y="1737799"/>
          <a:ext cx="2601402" cy="15451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1" u="sng" kern="1200" dirty="0" smtClean="0"/>
            <a:t>Βραχυχρόνιες δραστηριότητες</a:t>
          </a:r>
          <a:endParaRPr lang="el-GR" sz="1800" i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5 ημέρες-60 ημέρες</a:t>
          </a:r>
          <a:endParaRPr lang="en-US" sz="1600" kern="1200" dirty="0"/>
        </a:p>
      </dsp:txBody>
      <dsp:txXfrm>
        <a:off x="5306" y="1737799"/>
        <a:ext cx="2601402" cy="1545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73DAA-8C83-4DB1-9BC1-02E8331CA9B1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7073-EBC4-4342-B874-830A1ACE4D2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873E0-E5FD-4D55-A467-9A7819624E97}" type="datetimeFigureOut">
              <a:rPr lang="el-GR" smtClean="0"/>
              <a:pPr/>
              <a:t>17/12/2013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4AEE9-C293-43B8-B624-5AF7F3E470C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/>
              <a:t>Οργανισμοί από χώρες που μετέχουν ως εταίροι (</a:t>
            </a:r>
            <a:r>
              <a:rPr lang="el-GR" sz="1200" u="sng" dirty="0" smtClean="0"/>
              <a:t>όχι ως αιτούντες</a:t>
            </a:r>
            <a:r>
              <a:rPr lang="el-GR" sz="1200" dirty="0" smtClean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>
                <a:solidFill>
                  <a:srgbClr val="FF0000"/>
                </a:solidFill>
              </a:rPr>
              <a:t>με την προϋπόθεση ότι συνεισφέρουν προστιθέμενη αξία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Ένας οργανισμός εκπαίδευσης ενηλίκων στέλνει</a:t>
            </a:r>
            <a:r>
              <a:rPr lang="el-GR" baseline="0" dirty="0" smtClean="0"/>
              <a:t> το προσωπικό του στο εξωτερικό</a:t>
            </a:r>
            <a:endParaRPr lang="el-GR" dirty="0" smtClean="0"/>
          </a:p>
          <a:p>
            <a:r>
              <a:rPr lang="el-GR" dirty="0" smtClean="0"/>
              <a:t>Κάθε</a:t>
            </a:r>
            <a:r>
              <a:rPr lang="el-GR" baseline="0" dirty="0" smtClean="0"/>
              <a:t> δημόσιος ή ιδιωτικός οργανισμός ενεργός στον τομέα εκπαίδευσης ενηλίκων</a:t>
            </a:r>
          </a:p>
          <a:p>
            <a:endParaRPr lang="el-GR" baseline="0" dirty="0" smtClean="0"/>
          </a:p>
          <a:p>
            <a:r>
              <a:rPr lang="el-GR" baseline="0" dirty="0" smtClean="0"/>
              <a:t>Ο συντονιστής μιας Εθνικής κοινοπραξίας  στον τομέα εκπαίδευσης ενηλίκων</a:t>
            </a:r>
          </a:p>
          <a:p>
            <a:r>
              <a:rPr lang="en-US" baseline="0" dirty="0" smtClean="0"/>
              <a:t>All members from the same </a:t>
            </a:r>
            <a:r>
              <a:rPr lang="en-US" baseline="0" dirty="0" err="1" smtClean="0"/>
              <a:t>programme</a:t>
            </a:r>
            <a:r>
              <a:rPr lang="en-US" baseline="0" dirty="0" smtClean="0"/>
              <a:t> country (to be identified for application)</a:t>
            </a:r>
          </a:p>
          <a:p>
            <a:r>
              <a:rPr lang="el-GR" baseline="0" dirty="0" smtClean="0"/>
              <a:t>Τουλάχιστον 3 οργανισμοί Εκπαίδευσης Ενηλίκων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4AEE9-C293-43B8-B624-5AF7F3E470CA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408B-1D8A-4412-8E97-1577187AA07E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C80-681E-4C5D-AB42-17818A80E48D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E966-1C6E-4793-81CA-09BF884E2802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F8BE-8309-4D29-BC76-FC09D3672806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C60E-58D0-4A82-BF53-E33CF4583C26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6916-F6F2-4216-9941-1946785C628A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762F-BBF2-4134-A65F-344BBC6D9E00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FB76-F0D8-49D4-B190-670541BFD2DD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0B50-09F8-4F6B-B104-26F3D0DCD016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3348-4B68-482D-AF50-81DF4DF5BCEC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DEBF-3EAF-4741-B85D-DC5F96AF1492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34BD-7824-4807-873B-65648471CDDD}" type="datetime1">
              <a:rPr lang="el-GR" smtClean="0"/>
              <a:pPr/>
              <a:t>17/12/2013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Εκπαίδευση Ενηλίκων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jpe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6" Type="http://schemas.openxmlformats.org/officeDocument/2006/relationships/diagramData" Target="../diagrams/data4.xml"/><Relationship Id="rId11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microsoft.com/office/2007/relationships/diagramDrawing" Target="../diagrams/drawing4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notesSlide" Target="../notesSlides/notesSlide11.xml"/><Relationship Id="rId7" Type="http://schemas.openxmlformats.org/officeDocument/2006/relationships/diagramData" Target="../diagrams/data5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3.jpeg"/><Relationship Id="rId11" Type="http://schemas.microsoft.com/office/2007/relationships/diagramDrawing" Target="../diagrams/drawing5.xml"/><Relationship Id="rId5" Type="http://schemas.openxmlformats.org/officeDocument/2006/relationships/image" Target="../media/image2.png"/><Relationship Id="rId10" Type="http://schemas.openxmlformats.org/officeDocument/2006/relationships/diagramColors" Target="../diagrams/colors5.xml"/><Relationship Id="rId4" Type="http://schemas.openxmlformats.org/officeDocument/2006/relationships/image" Target="../media/image1.png"/><Relationship Id="rId9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6" Type="http://schemas.openxmlformats.org/officeDocument/2006/relationships/diagramData" Target="../diagrams/data6.xml"/><Relationship Id="rId11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microsoft.com/office/2007/relationships/diagramDrawing" Target="../diagrams/drawing6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9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notesSlide" Target="../notesSlides/notesSlide3.xml"/><Relationship Id="rId7" Type="http://schemas.openxmlformats.org/officeDocument/2006/relationships/diagramData" Target="../diagrams/data2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11" Type="http://schemas.microsoft.com/office/2007/relationships/diagramDrawing" Target="../diagrams/drawing2.xml"/><Relationship Id="rId5" Type="http://schemas.openxmlformats.org/officeDocument/2006/relationships/image" Target="../media/image2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1.png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jpeg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.jpeg"/><Relationship Id="rId11" Type="http://schemas.openxmlformats.org/officeDocument/2006/relationships/diagramColors" Target="../diagrams/colors3.xml"/><Relationship Id="rId5" Type="http://schemas.openxmlformats.org/officeDocument/2006/relationships/image" Target="../media/image2.png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1.png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5888320"/>
            <a:ext cx="6552728" cy="792088"/>
          </a:xfrm>
        </p:spPr>
        <p:txBody>
          <a:bodyPr>
            <a:noAutofit/>
          </a:bodyPr>
          <a:lstStyle/>
          <a:p>
            <a:pPr algn="l"/>
            <a:r>
              <a:rPr lang="el-GR" sz="2200" b="1" i="1" dirty="0" err="1" smtClean="0">
                <a:solidFill>
                  <a:srgbClr val="002060"/>
                </a:solidFill>
              </a:rPr>
              <a:t>Γιώρμαρη</a:t>
            </a:r>
            <a:r>
              <a:rPr lang="el-GR" sz="2200" b="1" i="1" dirty="0" smtClean="0">
                <a:solidFill>
                  <a:srgbClr val="002060"/>
                </a:solidFill>
              </a:rPr>
              <a:t> </a:t>
            </a:r>
            <a:r>
              <a:rPr lang="el-GR" sz="2200" b="1" i="1" dirty="0" err="1" smtClean="0">
                <a:solidFill>
                  <a:srgbClr val="002060"/>
                </a:solidFill>
              </a:rPr>
              <a:t>Φραγκουλοπούλου</a:t>
            </a:r>
            <a:r>
              <a:rPr lang="en-US" sz="2200" b="1" i="1" dirty="0" smtClean="0">
                <a:solidFill>
                  <a:srgbClr val="002060"/>
                </a:solidFill>
              </a:rPr>
              <a:t> </a:t>
            </a:r>
            <a:endParaRPr lang="el-GR" sz="2200" b="1" i="1" dirty="0" smtClean="0">
              <a:solidFill>
                <a:srgbClr val="002060"/>
              </a:solidFill>
            </a:endParaRPr>
          </a:p>
          <a:p>
            <a:pPr algn="l"/>
            <a:r>
              <a:rPr lang="el-GR" sz="2200" b="1" i="1" dirty="0" smtClean="0">
                <a:solidFill>
                  <a:srgbClr val="002060"/>
                </a:solidFill>
              </a:rPr>
              <a:t>Συντονίστρια Τομέα Εκπαίδευσης Ενηλίκων</a:t>
            </a:r>
            <a:endParaRPr lang="el-GR" sz="2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12" name="11 - Διάγραμμα"/>
          <p:cNvGraphicFramePr/>
          <p:nvPr/>
        </p:nvGraphicFramePr>
        <p:xfrm>
          <a:off x="1720824" y="2636912"/>
          <a:ext cx="5274310" cy="307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" name="13 - TextBox"/>
          <p:cNvSpPr txBox="1"/>
          <p:nvPr/>
        </p:nvSpPr>
        <p:spPr>
          <a:xfrm>
            <a:off x="1115616" y="1415678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ΠΡΟΓΡΑΜΜΑ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+</a:t>
            </a:r>
          </a:p>
          <a:p>
            <a:pPr algn="ctr"/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sz="3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Στόχευση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34888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99592" y="2696140"/>
            <a:ext cx="669674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l-GR" dirty="0" smtClean="0"/>
          </a:p>
          <a:p>
            <a:pPr>
              <a:lnSpc>
                <a:spcPct val="150000"/>
              </a:lnSpc>
            </a:pPr>
            <a:endParaRPr lang="el-GR" sz="2000" b="1" i="1" dirty="0" smtClean="0">
              <a:solidFill>
                <a:srgbClr val="005EA4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2000" b="1" i="1" dirty="0" smtClean="0">
                <a:solidFill>
                  <a:srgbClr val="005EA4"/>
                </a:solidFill>
              </a:rPr>
              <a:t>Καθορισμός στόχων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πολιτικής</a:t>
            </a:r>
            <a:r>
              <a:rPr lang="el-GR" sz="2000" b="1" i="1" dirty="0" smtClean="0">
                <a:solidFill>
                  <a:srgbClr val="005EA4"/>
                </a:solidFill>
              </a:rPr>
              <a:t>,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προκλήσεων</a:t>
            </a:r>
            <a:r>
              <a:rPr lang="el-GR" sz="2000" b="1" i="1" dirty="0" smtClean="0">
                <a:solidFill>
                  <a:srgbClr val="005EA4"/>
                </a:solidFill>
              </a:rPr>
              <a:t> και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αναγκών</a:t>
            </a:r>
            <a:r>
              <a:rPr lang="el-GR" sz="2000" b="1" i="1" dirty="0" smtClean="0">
                <a:solidFill>
                  <a:srgbClr val="005EA4"/>
                </a:solidFill>
              </a:rPr>
              <a:t>:</a:t>
            </a:r>
          </a:p>
          <a:p>
            <a:endParaRPr lang="el-GR" sz="2000" b="1" i="1" dirty="0" smtClean="0">
              <a:solidFill>
                <a:srgbClr val="005EA4"/>
              </a:solidFill>
            </a:endParaRPr>
          </a:p>
          <a:p>
            <a:pPr marL="274638" lvl="0" indent="-2746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Σε ένα συγκεκριμένο πεδίο</a:t>
            </a:r>
          </a:p>
          <a:p>
            <a:pPr marL="274638" lvl="0" indent="-2746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ή σε συναφή πεδία</a:t>
            </a:r>
            <a:endParaRPr lang="el-GR" sz="2000" b="1" i="1" dirty="0">
              <a:solidFill>
                <a:srgbClr val="005EA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6797" y="2780928"/>
            <a:ext cx="4387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dirty="0" smtClean="0">
                <a:solidFill>
                  <a:srgbClr val="672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Στόχοι Στρατηγικών Συμπράξεων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4437112"/>
            <a:ext cx="1872208" cy="1616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endParaRPr lang="el-GR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34888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39552" y="3339857"/>
            <a:ext cx="3816424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638" marR="0" lvl="0" indent="-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l-GR" b="1" dirty="0" smtClean="0">
                <a:solidFill>
                  <a:srgbClr val="005EA4"/>
                </a:solidFill>
              </a:rPr>
              <a:t>Αναδιάρθρωση και Ανάπτυξη πολιτικών σε Ευρωπαϊκό, τοπικό και Εθνικό επίπεδο</a:t>
            </a:r>
          </a:p>
          <a:p>
            <a:pPr marL="274638" marR="0" lvl="0" indent="-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l-GR" b="1" dirty="0" smtClean="0">
                <a:solidFill>
                  <a:srgbClr val="005EA4"/>
                </a:solidFill>
              </a:rPr>
              <a:t>Τον εκσυγχρονισμό των συστημάτων εκπαίδευσης ενηλίκων (μη τυπικής μάθησης)</a:t>
            </a:r>
          </a:p>
          <a:p>
            <a:pPr marL="274638" marR="0" lvl="0" indent="-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el-GR" b="1" dirty="0" smtClean="0">
                <a:solidFill>
                  <a:srgbClr val="005EA4"/>
                </a:solidFill>
              </a:rPr>
              <a:t>Την διεθνοποίηση των οργανισμών εκπαίδευσης ενηλίκων</a:t>
            </a:r>
          </a:p>
          <a:p>
            <a:pPr marL="274638" marR="0" lvl="0" indent="-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lang="el-GR" sz="900" b="1" i="1" u="sng" dirty="0" smtClean="0">
              <a:solidFill>
                <a:srgbClr val="005EA4"/>
              </a:solidFill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3228528" y="2636912"/>
          <a:ext cx="60960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" name="Rectangle 13"/>
          <p:cNvSpPr/>
          <p:nvPr/>
        </p:nvSpPr>
        <p:spPr>
          <a:xfrm>
            <a:off x="611560" y="269962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200"/>
              </a:spcAft>
            </a:pPr>
            <a:r>
              <a:rPr lang="el-GR" b="1" u="sng" dirty="0" smtClean="0">
                <a:solidFill>
                  <a:srgbClr val="005EA4"/>
                </a:solidFill>
              </a:rPr>
              <a:t>Οι Στρατηγικές Συμπράξεις Εκπαίδευσης Ενηλίκων στηρίζουν: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11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39552" y="144135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Δραστηριότητες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9552" y="2276872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5536" y="3573016"/>
            <a:ext cx="813690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Καινοτόμες </a:t>
            </a:r>
            <a:r>
              <a:rPr lang="el-GR" sz="1600" b="1" i="1" dirty="0" smtClean="0">
                <a:solidFill>
                  <a:srgbClr val="005EA4"/>
                </a:solidFill>
              </a:rPr>
              <a:t>πρακτικές (μέθοδοι, εργαλεία, αναλυτικό πρόγραμμα, προγράμματα σπουδών, πρακτικές, χρήση Τ.Π.Ε, ανοικτές μέθοδοι διδασκαλίας)</a:t>
            </a:r>
          </a:p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Συνεργασία με διαφορετικούς εμπλεκόμενους φορείς (δημόσιος τομέας, ιδιωτικός τομέας, κοινωνία των πολιτών)</a:t>
            </a:r>
          </a:p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Δικτύωση, ανταλλαγή εμπειριών και καλές πρακτικές</a:t>
            </a:r>
          </a:p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Έλεγχος εγκυρότητας δεξιοτήτων  βάσει ευρωπαϊκών προδιαγραφών και εργαλείων</a:t>
            </a:r>
          </a:p>
          <a:p>
            <a:pPr marL="365125" lvl="0" indent="-365125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Ενεργός συμμετοχή του πολίτη και δημιουργία νέων </a:t>
            </a:r>
            <a:r>
              <a:rPr lang="el-GR" sz="1600" b="1" i="1" dirty="0" smtClean="0">
                <a:solidFill>
                  <a:srgbClr val="005EA4"/>
                </a:solidFill>
              </a:rPr>
              <a:t>φορέων/οργανισμών </a:t>
            </a:r>
            <a:r>
              <a:rPr lang="el-GR" sz="1600" b="1" i="1" dirty="0" smtClean="0">
                <a:solidFill>
                  <a:srgbClr val="005EA4"/>
                </a:solidFill>
              </a:rPr>
              <a:t>κοινωνικής προσφοράς </a:t>
            </a:r>
            <a:endParaRPr lang="el-GR" sz="1600" b="1" i="1" dirty="0">
              <a:solidFill>
                <a:srgbClr val="005EA4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44" y="2771636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 algn="just">
              <a:spcAft>
                <a:spcPts val="1200"/>
              </a:spcAft>
            </a:pPr>
            <a:r>
              <a:rPr lang="el-GR" b="1" i="1" u="sng" dirty="0" smtClean="0">
                <a:solidFill>
                  <a:srgbClr val="005EA4"/>
                </a:solidFill>
              </a:rPr>
              <a:t>Περιλαμβάνεται ένα μεγάλο εύρος δραστηριοτήτων, όπως</a:t>
            </a:r>
            <a:r>
              <a:rPr lang="el-GR" b="1" i="1" dirty="0" smtClean="0">
                <a:solidFill>
                  <a:srgbClr val="005EA4"/>
                </a:solidFill>
              </a:rPr>
              <a:t>: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84784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Δραστηριότητες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420888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9512" y="2924944"/>
            <a:ext cx="8640960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365125" algn="just">
              <a:lnSpc>
                <a:spcPts val="2000"/>
              </a:lnSpc>
              <a:spcAft>
                <a:spcPts val="1200"/>
              </a:spcAft>
              <a:buFont typeface="Wingdings" pitchFamily="2" charset="2"/>
              <a:buChar char="q"/>
            </a:pPr>
            <a:r>
              <a:rPr lang="el-GR" sz="1600" b="1" i="1" dirty="0" smtClean="0">
                <a:solidFill>
                  <a:srgbClr val="672C94"/>
                </a:solidFill>
              </a:rPr>
              <a:t>Ανάπτυξη, δοκιμασία, υιοθέτηση ή εφαρμογή </a:t>
            </a:r>
            <a:r>
              <a:rPr lang="el-GR" sz="1600" b="1" i="1" u="sng" dirty="0" smtClean="0">
                <a:solidFill>
                  <a:srgbClr val="672C94"/>
                </a:solidFill>
              </a:rPr>
              <a:t>καινοτόμων πρακτικών</a:t>
            </a:r>
            <a:r>
              <a:rPr lang="el-GR" sz="1600" b="1" i="1" dirty="0" smtClean="0">
                <a:solidFill>
                  <a:srgbClr val="672C94"/>
                </a:solidFill>
              </a:rPr>
              <a:t>, όπως:</a:t>
            </a:r>
          </a:p>
          <a:p>
            <a:pPr marL="715963" lvl="0" indent="-35083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Μεθοδολογίες μάθησης και διδασκαλίας για εκπαιδευτές ενηλίκων, ιδίως για διάδοση βασικών ή/και γλωσσικών δεξιοτήτων και εργαλείων ενίσχυσης ανταγωνιστικότητας, εστιάζοντας στη χρήση Τ.Π.Ε</a:t>
            </a:r>
          </a:p>
          <a:p>
            <a:pPr marL="715963" lvl="0" indent="-35083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Νέους μεθόδους εκπαίδευσης ενηλίκων, κυρίως στρατηγικές εφαρμογής ανοικτής και ευέλικτης μάθησης, πρόσβαση σε εκπαιδευτικές πηγές και καλύτερη διάδοση/εκμετάλλευση των δυνατοτήτων της Τ.Π.Ε</a:t>
            </a:r>
          </a:p>
          <a:p>
            <a:pPr marL="715963" indent="-35083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l-GR" sz="1600" b="1" i="1" dirty="0" smtClean="0">
                <a:solidFill>
                  <a:srgbClr val="005EA4"/>
                </a:solidFill>
              </a:rPr>
              <a:t>Καθοδήγηση, συμβουλευτική, μέθοδοι διδασκαλίας και παροχή εργαλείων στους ενήλικες </a:t>
            </a:r>
            <a:r>
              <a:rPr lang="el-GR" sz="1600" b="1" i="1" dirty="0" smtClean="0">
                <a:solidFill>
                  <a:srgbClr val="005EA4"/>
                </a:solidFill>
              </a:rPr>
              <a:t>εκπαιδευόμενους</a:t>
            </a:r>
          </a:p>
          <a:p>
            <a:pPr marL="357188" indent="-35718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l-GR" sz="1600" b="1" i="1" dirty="0" smtClean="0">
                <a:solidFill>
                  <a:srgbClr val="672C94"/>
                </a:solidFill>
              </a:rPr>
              <a:t>Δραστηριότητες Διακρατικής Συνεργασίας που θα δίνει στους </a:t>
            </a:r>
            <a:r>
              <a:rPr lang="el-GR" sz="1600" b="1" i="1" dirty="0" err="1" smtClean="0">
                <a:solidFill>
                  <a:srgbClr val="672C94"/>
                </a:solidFill>
              </a:rPr>
              <a:t>παρόχους</a:t>
            </a:r>
            <a:r>
              <a:rPr lang="el-GR" sz="1600" b="1" i="1" dirty="0" smtClean="0">
                <a:solidFill>
                  <a:srgbClr val="672C94"/>
                </a:solidFill>
              </a:rPr>
              <a:t> εκπαίδευσης ενηλίκων τη δυνατότητα διεθνούς συνεργασίας, ενισχύοντας τις οργανωτικές και εκπαιδευτικές  τους ικανότητες</a:t>
            </a:r>
          </a:p>
          <a:p>
            <a:pPr marL="715963" indent="-350838" algn="just">
              <a:lnSpc>
                <a:spcPts val="2000"/>
              </a:lnSpc>
              <a:spcAft>
                <a:spcPts val="600"/>
              </a:spcAft>
              <a:buFont typeface="Wingdings" pitchFamily="2" charset="2"/>
              <a:buChar char="ü"/>
            </a:pPr>
            <a:endParaRPr lang="el-GR" sz="1600" b="1" i="1" dirty="0" smtClean="0">
              <a:solidFill>
                <a:srgbClr val="005EA4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Δικαιούχοι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34888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/>
        </p:nvGraphicFramePr>
        <p:xfrm>
          <a:off x="611560" y="2564904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12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55679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3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 2: Συνεργασία για καινοτομία και ανταλλαγή καλών Πρακτικών</a:t>
            </a:r>
            <a:endParaRPr lang="en-GB" sz="30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Δραστηριότητες Κατάρτισης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234888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4 - Διάγραμμα"/>
          <p:cNvGraphicFramePr/>
          <p:nvPr/>
        </p:nvGraphicFramePr>
        <p:xfrm>
          <a:off x="683568" y="2996952"/>
          <a:ext cx="681169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11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1026" name="Picture 2" descr="D:\thank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7" y="4149081"/>
            <a:ext cx="2540442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-108520" y="1556792"/>
            <a:ext cx="5436096" cy="24711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4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Ευχαριστώ πολύ </a:t>
            </a:r>
          </a:p>
          <a:p>
            <a:pPr lvl="0"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4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την προσοχή σας!!!</a:t>
            </a:r>
            <a:endParaRPr lang="en-GB" sz="40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D:\υποκλιση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1844824"/>
            <a:ext cx="2160240" cy="216024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2195736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Action</a:t>
            </a:r>
            <a:r>
              <a:rPr lang="el-GR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br>
              <a:rPr lang="el-GR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5400" b="1" i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1560" y="3485272"/>
            <a:ext cx="8064896" cy="23762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2420888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Μαθησιακή Κινητικότητα για προσωπικό Εκπαίδευσης Ενηλίκων</a:t>
            </a:r>
            <a:endParaRPr lang="el-GR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Στόχοι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611560" y="2420888"/>
          <a:ext cx="79928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12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ded Corner 13"/>
          <p:cNvSpPr/>
          <p:nvPr/>
        </p:nvSpPr>
        <p:spPr>
          <a:xfrm>
            <a:off x="755576" y="2924944"/>
            <a:ext cx="7704856" cy="3456384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12474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</p:txBody>
      </p:sp>
      <p:sp>
        <p:nvSpPr>
          <p:cNvPr id="8" name="Rectangle 7"/>
          <p:cNvSpPr/>
          <p:nvPr/>
        </p:nvSpPr>
        <p:spPr>
          <a:xfrm>
            <a:off x="899592" y="2996952"/>
            <a:ext cx="7488832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b="1" i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Συμφωνία μάθησης και αναγνώριση των εκπαιδευτικών προϊόντων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Αναλυτικό πρόγραμμα της εκπαιδευτικής επίσκεψης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Εργασίας </a:t>
            </a:r>
            <a:r>
              <a:rPr lang="el-GR" sz="2000" b="1" i="1" dirty="0" smtClean="0">
                <a:solidFill>
                  <a:srgbClr val="005EA4"/>
                </a:solidFill>
              </a:rPr>
              <a:t>του προσωπικού στο εξωτερικό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Γνώσεις, δεξιότητες και ικανότητες που απαιτούνται 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Έλεγχος και καθοδήγηση</a:t>
            </a:r>
          </a:p>
          <a:p>
            <a:pPr marL="358775" lvl="0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Αξιολόγηση και πιστοποίηση/ αναγνώριση</a:t>
            </a:r>
          </a:p>
          <a:p>
            <a:pPr marL="358775" indent="-358775">
              <a:spcAft>
                <a:spcPts val="600"/>
              </a:spcAft>
              <a:buBlip>
                <a:blip r:embed="rId7"/>
              </a:buBlip>
            </a:pPr>
            <a:r>
              <a:rPr lang="el-GR" sz="2000" b="1" i="1" dirty="0" smtClean="0">
                <a:solidFill>
                  <a:srgbClr val="005EA4"/>
                </a:solidFill>
              </a:rPr>
              <a:t>Συνίσταται αλλά δεν είναι απαραίτητη</a:t>
            </a:r>
          </a:p>
        </p:txBody>
      </p:sp>
      <p:sp>
        <p:nvSpPr>
          <p:cNvPr id="9" name="Rectangle 8"/>
          <p:cNvSpPr/>
          <p:nvPr/>
        </p:nvSpPr>
        <p:spPr>
          <a:xfrm>
            <a:off x="899592" y="2060848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1" dirty="0" smtClean="0">
                <a:solidFill>
                  <a:srgbClr val="672C94"/>
                </a:solidFill>
              </a:rPr>
              <a:t>Χρήση της μαθησιακής κινητικότητας για αύξηση</a:t>
            </a:r>
          </a:p>
          <a:p>
            <a:pPr algn="ctr"/>
            <a:r>
              <a:rPr lang="el-GR" sz="2400" b="1" i="1" dirty="0" smtClean="0">
                <a:solidFill>
                  <a:srgbClr val="672C94"/>
                </a:solidFill>
              </a:rPr>
              <a:t> δεξιοτήτων του προσωπικού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039416" y="2132856"/>
            <a:ext cx="364232" cy="606544"/>
          </a:xfrm>
          <a:prstGeom prst="rightArrow">
            <a:avLst/>
          </a:prstGeom>
          <a:solidFill>
            <a:srgbClr val="672C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6755100" y="6482946"/>
            <a:ext cx="2376264" cy="369332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ded Corner 13"/>
          <p:cNvSpPr/>
          <p:nvPr/>
        </p:nvSpPr>
        <p:spPr>
          <a:xfrm>
            <a:off x="971600" y="3212976"/>
            <a:ext cx="6768752" cy="3024336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12474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1640" y="3068960"/>
            <a:ext cx="61926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lvl="0" indent="-441325">
              <a:lnSpc>
                <a:spcPct val="200000"/>
              </a:lnSpc>
            </a:pPr>
            <a:r>
              <a:rPr lang="el-GR" sz="2400" b="1" i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Ευρωπαϊκό αναπτυξιακό Σχέδιο</a:t>
            </a:r>
          </a:p>
          <a:p>
            <a:pPr marL="441325" indent="-441325">
              <a:lnSpc>
                <a:spcPct val="150000"/>
              </a:lnSpc>
              <a:buBlip>
                <a:blip r:embed="rId7"/>
              </a:buBlip>
            </a:pPr>
            <a:r>
              <a:rPr lang="el-GR" sz="2000" b="1" dirty="0" smtClean="0">
                <a:solidFill>
                  <a:srgbClr val="005EA4"/>
                </a:solidFill>
              </a:rPr>
              <a:t>Αναγνώριση αναγκών στα πλαίσια της αύξησης </a:t>
            </a:r>
          </a:p>
          <a:p>
            <a:pPr marL="441325">
              <a:lnSpc>
                <a:spcPct val="150000"/>
              </a:lnSpc>
            </a:pPr>
            <a:r>
              <a:rPr lang="el-GR" sz="2000" b="1" dirty="0" smtClean="0">
                <a:solidFill>
                  <a:srgbClr val="005EA4"/>
                </a:solidFill>
              </a:rPr>
              <a:t>ποιότητας της εκπαίδευσης</a:t>
            </a:r>
          </a:p>
          <a:p>
            <a:pPr marL="441325" lvl="0" indent="-441325">
              <a:lnSpc>
                <a:spcPct val="200000"/>
              </a:lnSpc>
              <a:buBlip>
                <a:blip r:embed="rId7"/>
              </a:buBlip>
            </a:pPr>
            <a:r>
              <a:rPr lang="el-GR" sz="2000" b="1" dirty="0" smtClean="0">
                <a:solidFill>
                  <a:srgbClr val="005EA4"/>
                </a:solidFill>
              </a:rPr>
              <a:t>Ανάπτυξη δεξιοτήτων του προσωπικού</a:t>
            </a:r>
          </a:p>
          <a:p>
            <a:pPr marL="441325" lvl="0" indent="-441325">
              <a:lnSpc>
                <a:spcPct val="200000"/>
              </a:lnSpc>
              <a:buBlip>
                <a:blip r:embed="rId7"/>
              </a:buBlip>
            </a:pPr>
            <a:r>
              <a:rPr lang="el-GR" sz="2000" b="1" dirty="0" smtClean="0">
                <a:solidFill>
                  <a:srgbClr val="005EA4"/>
                </a:solidFill>
              </a:rPr>
              <a:t>Διεθνοποίηση του οργανισμού</a:t>
            </a:r>
            <a:endParaRPr lang="el-GR" sz="2000" b="1" dirty="0">
              <a:solidFill>
                <a:srgbClr val="005EA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2204864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l-GR" sz="2400" b="1" i="1" dirty="0" smtClean="0">
                <a:solidFill>
                  <a:srgbClr val="672C94"/>
                </a:solidFill>
              </a:rPr>
              <a:t>Χρήση της μαθησιακής κινητικότητας για αύξηση δεξιοτήτων του προσωπικού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895400" y="2276872"/>
            <a:ext cx="364232" cy="606544"/>
          </a:xfrm>
          <a:prstGeom prst="rightArrow">
            <a:avLst/>
          </a:prstGeom>
          <a:solidFill>
            <a:srgbClr val="672C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6755100" y="6483316"/>
            <a:ext cx="2376264" cy="369332"/>
          </a:xfrm>
          <a:prstGeom prst="rect">
            <a:avLst/>
          </a:prstGeom>
          <a:blipFill>
            <a:blip r:embed="rId8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12474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75856" y="2348880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400" b="1" i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Ποιος μπορεί να αιτηθεί:</a:t>
            </a:r>
            <a:endParaRPr lang="el-GR" sz="2400" b="1" i="1" u="sng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3848" y="2995205"/>
            <a:ext cx="5256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763" indent="-258763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Κάθε </a:t>
            </a:r>
            <a:r>
              <a:rPr lang="el-GR" sz="2000" b="1" i="1" dirty="0" smtClean="0">
                <a:solidFill>
                  <a:srgbClr val="005EA4"/>
                </a:solidFill>
              </a:rPr>
              <a:t>δημόσιος ή ιδιωτικός οργανισμός ενεργός στον τομέα εκπαίδευσης </a:t>
            </a:r>
            <a:r>
              <a:rPr lang="el-GR" sz="2000" b="1" i="1" dirty="0" smtClean="0">
                <a:solidFill>
                  <a:srgbClr val="005EA4"/>
                </a:solidFill>
              </a:rPr>
              <a:t>ενηλίκων, στέλνει το προσωπικό του στο εξωτερικό</a:t>
            </a:r>
            <a:endParaRPr lang="el-GR" sz="2000" b="1" i="1" dirty="0" smtClean="0">
              <a:solidFill>
                <a:srgbClr val="005EA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2348880"/>
            <a:ext cx="1874545" cy="181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539552" y="4509120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763" indent="-258763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Τουλάχιστον </a:t>
            </a:r>
            <a:r>
              <a:rPr lang="el-GR" sz="2000" b="1" i="1" dirty="0" smtClean="0">
                <a:solidFill>
                  <a:srgbClr val="005EA4"/>
                </a:solidFill>
              </a:rPr>
              <a:t>3 οργανισμοί Εκπαίδευσης </a:t>
            </a:r>
            <a:r>
              <a:rPr lang="el-GR" sz="2000" b="1" i="1" dirty="0" smtClean="0">
                <a:solidFill>
                  <a:srgbClr val="005EA4"/>
                </a:solidFill>
              </a:rPr>
              <a:t>Ενηλίκων</a:t>
            </a:r>
          </a:p>
          <a:p>
            <a:pPr marL="258763" indent="-258763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Μόνον οι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οργανισμοί</a:t>
            </a:r>
            <a:r>
              <a:rPr lang="el-GR" sz="2000" b="1" i="1" dirty="0" smtClean="0">
                <a:solidFill>
                  <a:srgbClr val="005EA4"/>
                </a:solidFill>
              </a:rPr>
              <a:t> θα μπορούν να αιτούνται χρηματοδότηση για κινητικότητα. Τα φυσικά πρόσωπα δε θα μπορούν να υποβάλλουν αίτηση.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41277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  <a:p>
            <a:pPr lvl="0" algn="r">
              <a:spcBef>
                <a:spcPct val="0"/>
              </a:spcBef>
              <a:spcAft>
                <a:spcPts val="1200"/>
              </a:spcAft>
            </a:pPr>
            <a:r>
              <a:rPr lang="el-GR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Γενικά</a:t>
            </a:r>
          </a:p>
        </p:txBody>
      </p:sp>
      <p:sp>
        <p:nvSpPr>
          <p:cNvPr id="8" name="Rectangle 7"/>
          <p:cNvSpPr/>
          <p:nvPr/>
        </p:nvSpPr>
        <p:spPr>
          <a:xfrm>
            <a:off x="539552" y="2615421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Διάρκεια κινητικότητας: 2 ημέρες-2 μήνες</a:t>
            </a:r>
          </a:p>
          <a:p>
            <a:pPr marL="266700" lvl="0" indent="-26670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Μόνο μεταξύ φορέων που εδρεύουν σε χώρες του Προγράμματος</a:t>
            </a:r>
          </a:p>
          <a:p>
            <a:pPr lvl="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Για </a:t>
            </a:r>
            <a:r>
              <a:rPr lang="el-GR" sz="2000" b="1" i="1" dirty="0" smtClean="0">
                <a:solidFill>
                  <a:srgbClr val="005EA4"/>
                </a:solidFill>
              </a:rPr>
              <a:t>σκοπούς:</a:t>
            </a:r>
          </a:p>
          <a:p>
            <a:pPr marL="265113" lvl="0" algn="just">
              <a:spcAft>
                <a:spcPts val="1200"/>
              </a:spcAft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-   Παροχής εκπαίδευσης, κατάρτισης</a:t>
            </a:r>
          </a:p>
          <a:p>
            <a:pPr marL="265113" lvl="0" algn="just">
              <a:spcAft>
                <a:spcPts val="1200"/>
              </a:spcAft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-  </a:t>
            </a:r>
            <a:r>
              <a:rPr lang="en-GB" sz="2000" b="1" i="1" dirty="0" smtClean="0">
                <a:solidFill>
                  <a:srgbClr val="005EA4"/>
                </a:solidFill>
              </a:rPr>
              <a:t>Job shadowing</a:t>
            </a:r>
          </a:p>
          <a:p>
            <a:pPr marL="265113" lvl="0" algn="just">
              <a:spcAft>
                <a:spcPts val="1200"/>
              </a:spcAft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- Συμμετοχή σε οργανωμένα σεμινάρια</a:t>
            </a:r>
          </a:p>
          <a:p>
            <a:pPr marL="258763" indent="-258763" algn="just">
              <a:buFont typeface="Wingdings" pitchFamily="2" charset="2"/>
              <a:buChar char="ü"/>
            </a:pPr>
            <a:r>
              <a:rPr lang="el-GR" sz="2000" b="1" i="1" dirty="0" smtClean="0">
                <a:solidFill>
                  <a:srgbClr val="005EA4"/>
                </a:solidFill>
              </a:rPr>
              <a:t>Για τις ατομικές συμμετοχές ονόματα και λεπτομέρειες του σεμιναρίου δεν απαιτούνται στην αίτηση</a:t>
            </a:r>
            <a:endParaRPr lang="en-US" sz="2000" b="1" i="1" dirty="0" smtClean="0">
              <a:solidFill>
                <a:srgbClr val="005EA4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3717032"/>
            <a:ext cx="1641347" cy="12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0" name="1 - Τίτλος"/>
          <p:cNvSpPr txBox="1">
            <a:spLocks/>
          </p:cNvSpPr>
          <p:nvPr/>
        </p:nvSpPr>
        <p:spPr>
          <a:xfrm>
            <a:off x="500034" y="165928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l-GR" sz="3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ΚΑ 1: Μαθησιακή Κινητικότητα Ατόμων</a:t>
            </a:r>
          </a:p>
          <a:p>
            <a:pPr algn="r">
              <a:spcBef>
                <a:spcPct val="0"/>
              </a:spcBef>
              <a:spcAft>
                <a:spcPts val="1200"/>
              </a:spcAft>
              <a:defRPr/>
            </a:pPr>
            <a:r>
              <a:rPr lang="el-GR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Χρηματοδότηση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l-GR" sz="32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1988840"/>
            <a:ext cx="7992888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6755100" y="6466904"/>
            <a:ext cx="2376264" cy="369332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Ενηλίκων</a:t>
            </a:r>
            <a:endParaRPr lang="el-GR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51520" y="5085184"/>
            <a:ext cx="8676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l-GR" sz="2000" b="1" i="1" dirty="0" smtClean="0">
                <a:solidFill>
                  <a:srgbClr val="005EA4"/>
                </a:solidFill>
              </a:rPr>
              <a:t>Για </a:t>
            </a:r>
            <a:r>
              <a:rPr lang="el-GR" sz="2000" b="1" i="1" dirty="0" smtClean="0">
                <a:solidFill>
                  <a:srgbClr val="005EA4"/>
                </a:solidFill>
              </a:rPr>
              <a:t>άτομα με ειδικές ανάγκες: καλύπτεται το </a:t>
            </a:r>
            <a:r>
              <a:rPr lang="el-GR" sz="2000" b="1" i="1" u="sng" dirty="0" smtClean="0">
                <a:solidFill>
                  <a:srgbClr val="005EA4"/>
                </a:solidFill>
              </a:rPr>
              <a:t>πραγματικό κόστος</a:t>
            </a:r>
            <a:r>
              <a:rPr lang="el-GR" sz="2000" b="1" i="1" dirty="0" smtClean="0">
                <a:solidFill>
                  <a:srgbClr val="005EA4"/>
                </a:solidFill>
              </a:rPr>
              <a:t> συμμετοχής</a:t>
            </a:r>
          </a:p>
        </p:txBody>
      </p:sp>
      <p:graphicFrame>
        <p:nvGraphicFramePr>
          <p:cNvPr id="16" name="Diagram 15"/>
          <p:cNvGraphicFramePr/>
          <p:nvPr/>
        </p:nvGraphicFramePr>
        <p:xfrm>
          <a:off x="755576" y="2852936"/>
          <a:ext cx="763284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2050" name="AutoShape 2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hAREBANExAQEg8QEBAPDxAQGBIQEA0PFRAVFBQQEhUXGyYeFxkkGRISIC8gIycpLCwsFR4xNTAqNyYrLCkBCQoKDgwOGg8PGS8jHyQuNDUsLDIpKS8sLDIvLCkqLDI0NSkuLiksLCwsLS0sLSksLy0uKTUsLCksKSosLCwsLf/AABEIAMIBAwMBIgACEQEDEQH/xAAbAAEAAgMBAQAAAAAAAAAAAAAABQYBAwQCB//EAEQQAAIBAgIGBgYGBwgDAAAAAAABAgMRBBIFITFBUZEGE1JhcdEigZKhscEyQlNi4fAUFSNygqLSBxYzQ2OywuIlhMT/xAAbAQEAAgMBAQAAAAAAAAAAAAAABAUCAwYBB//EACwRAQACAgEDAwMDBAMAAAAAAAABAgMRBAUSMSFBYRMiUYHB0TJxobEjYpH/2gAMAwEAAhEDEQA/APuIAAAAAAAAAAAAAAAAAAAAAAAAAAAAAAAAAAAAAAAAAAAAAAAAAAAAAAacVio04OpJ2S5t8F3nsRv0h5MxEbluMOa4opukekVSo2k3CG6MdWrve8i3iidTg2mNzOlLl6xjpOqxv/D6OCiYLTFSm/Rm7cNsX6i16L0vGsrbJpa48e9GrNxr4/XzCVxeo4uRPb4lIAAirEAAAAAAAAANOLxlOlCVWpOMKcbZpzajGN3ZXb72g9iJmdQ3A4sLprD1aU69OrCdKnmzzg8yjlV5bO4iav8AaBgFS/SFVlKn1nU3jCpfPkz2s0ns3mE3rHmW+nFz3mYrSZmPTxPlYwQdHpjhp4OppCLm6NPMpK1p5k0lFJva80ba96NPRjprSx86lOnTqw6uMZN1MutNtasrZ59Su4jflnPCzxS15pOqzqfiViABsRAAAAAAAAAAAAAAAAAqXSzHt1OqT9GCV++TV78re8tp8/6RN9fVv2nytq9xM4dYnJ6qrqt5rg1HvKLqVTU6xprVDmdUv6xDibzO0jCuSujsY4yjNPWndFcp1SWwUjXkiJhuwWtExMPpeHrKcIzWyST8O42Eb0ek3QjfdKaXhmZJHN3r22mH0DDfvx1tPvAADBtAAAAAA+ef2vaYy0qODi9dSXXVP3Iaop9zk2/4C+4rFxpq7fgt7KLpPRNOvjFjql5yjlUaUssqKUVqTja7V23t2s1Zq2vXtr7rDp2fFx88Zcvr27mI/M+387VvoTpeNJ47BqbnSrYeu6UmsrlOnSk07bm4X1fdRCX/APG/+9/8rLxpDQVCtVVd0+rmoqKVD9lBrXrajvtJrwsao9GsMqX6P1bdPrOts5TvnyZL3vfZuIk8a8xrce6/r1vjVv8AU7bbmazPjzETHncfHtCoN4imp6JWvrsRh5cM0nH0LLhLPTf8KLZ/ZNQyYrG073yRUL9rLVkr+4kf1dSdaGJcI9dBQUKm+KhHLHuulZX2k10c0VTpzlUp04wc9dSUUk6mtv0mtuttmynGmtotvx/pF5XW6Z8FsUU1Nojc/wDbcbn/AMiFkABMc0AAAAAAAAAAAAAAAAFO6aYBqarJejNJS7ppfNJcmXE1YrCxqQlTmrxkrNfNd5txZPp27kfk4Iz45o+PV2ccplj6W9G62GTqwWejvklrivvLd8PgUupimXePN3RuHH5+LOO3baEvh5XZO4NWt7lvb4IrOhaUqkrRTbbSSjrbfBI+n9G+i7pWrVf8Ra4Q2qD4ye9/D4a83IikerdxOFbLPpCc0ZhnTowpv6SV5fvN3fvbOoApJnc7l2FaxWIrHsAA8ZAAAHJjdIRpranLhvXea8fpNQ1Jpy2NO6sV+tiHJ3cr+LAzisW5ttv4eZz/AJ/Oozm7/ex+frAebfn8oyo/nWZt+bSPcYd38rA2Yek29/v8yzYKhlj3si9F4W7vw17MrXB9+8nAAAAAAAAAAAAAAAAAAAAEfpPTlKhqm25NXUI63bi9yJA+ddKcVfFyjucsnhaHmiTxsUZbalA5/Jtx8fdXzM6SWk+mUpwnThSis0XG825amrPUkULEYKTexe6xLTZzVZWLjHhrjj7Ycpn5eTPMd8vfR3Tk8FUdqMKjlqs7xlFb8rXHVuPpmg9OLExd4OnOOtwbzauKdkfNsDhbtVHtaulw16vdYvPRLBNZq262RLi7pt+5LmReXjx9k391j0vkZvqxiiftWQAFQ6kAMSmltaXjqANkbpLSVrwSe70ovyNWkdJP0oJXXFXfvIeTvukBmpUbd3mNd3973C33ZczGX7r5/iA1/e5oWffzQy/dfP8AEZfu+/8AEDKj3PmvM6MPQbf0b+EvxNUKb7HvX9RK6NwmtNwcbWaad/g2BJ4Kjljv7r7Vr2HQYSMgAAAAAAAAAAAAAAAAAAAPlGl8TnxvjOrL3SsfUcZWyU6k+zCUuUWz4vQxObGR8Kn+xljwY/qlQ9YmZ7Kx8ylKpw4t6jvrEbiWW8eHLTOpdbxlsso/RsreB9M6N4qE8PTcdytJcJbW/Xe/rPj+GjJ5ktdnfLxVt3eWroPp1U6ipt+hOyfBcH6vmyHyqfUx6jzC36dmjBm7p8W9J+H0oA1VcTGO125lG7B7nKyb4JsgtIaWU1l1Kz2pmMbi5uUsr9G7trtdeBwuU+7mgNUqse2+cfI8549p84+RuvPu9pGLz7vaQGrPHtPmvIxnj2nzXkbvT7vaRi9Tu9pAas8O0+a8jKnDtPmvI2rrO72kbIdbwXtR8wMYbq20s0tb4ryLLgqGWO1vxtfb3HBo6nU15o21XWuL3+JLgAAAAAAAAAAAAAAAAAAAAAGvEUs8JQ3SjKPNW+Z8bwWEy4uomrSiql+6zUX75H2g+fdIdG9Vi69bVasoSj4a838yJnEn7u1VdTrrH3oauzgrxNlXF/tow3SUuaV/kKjRfVcXf8uLDVslVRtfO4x9b1L4lz6adHIUMuOpejeUIVqa+jKT1KpHg77Vvvfbe9Tw+VYnDzf0FUg36pX8iX/tXr1VicO031PVKVNr6Mp55Z/XbJ6ivyzMZq6XnFrW3FyTMb8a+PlbtA9J3OEYySdo2Utjdl9bv8jbjsUqjvdx1WsrMqHQ+qpxzNXjG91rWtqyV14vkWVql2X7Uiu5Va1yTFV706+S+CJyeXl049uXKJ56uPblyj5nrLS7MvaYyUuE/b/AjLB46pduXsrzHVL7SXsr+o99XS4T9r/qY6ul/qe0v6QPPVL7R+yv6h1K+0fsr+o9dXT41OcfIx1VPtVecfIAqP8AqP2V/UdFDBNvVV/l/wCxpjh6fbq/ykno7R6TjJTm076nl7wJLB0XGKu7u1tljoMRjZWMgAAAAAAAAAAAAAAAAAAAAAAonTXEft2uzCK92b/kXs+a9Mal69b95LlFL5E3hRvIqOr27eP+v8qbja7U1VX1JXf7ux+651vEJ607p60+KOLG0/Qfe0WL+6N8HRr0m+vyudSm/o1Yt6sq3Stbx8Syvm+lb7vdQYuJPIx/Z5hHQtL0X4p70+KLjo7FU61JUK1OFVJLL1l3qX1duq2u34FDoYjXZ6mtqe1E3o3GbFf8DHNSMtfRnxctuNk9fHvC4YfDYenHJChCMdtouS18dpstR+z/AJpGrDSoTipftE/rJWaT7tew2dTR7dRciktExPr5dhSazWJr4MlHsS9p+Q6uj2Z+1+A/R6X2suTH6JT+2fJ+Rizeero8KntLyHU0eNXnEy8HD7detMx+hr7en69QHl0aPaq/y+ZjqKP2lXlHzMvR19lelzXmFoao9lWk/WBuoaMhJ2VapfbrivMnsDhlGEVdtq+t+JGaK0ZUhP0pRas9l7k5GNlYDIAAAAAAAAAAAAAAAAAAAAAAAB8r6RVs1WpLjUm14ZnY+mY7EqnTnO6vGEmvFLUfJsfO7LPp9fumXPdcvqlaovE07w/ij8bH0uhgEoQiqsdUIq11uiu8+d5bqEe1UgveXaVd8GY8+fWGfRo+20/2/dBdMejLinjKbjJr/FjG2tP63Pbz4lcweL2F8nWTTTV00009jT2ooektFyp13CDWRu8XtaVr2t3X2jiZZn7DqfGrEfVj9Vn0VpC+q/j4FgeDq8EUrR1HK08zb5ItWGx0sqWeWrVte52HNxa1c6RyJtvF+PWHU8NV7JjqqnYZzT0nUX+ZLmaXpqsv8x+tRfyK5fOucKnYZplCp2JGn+8NdfWT8Yx8jdQ6S1d/Vv8Ah8mBqln7EuRtwtaV0nGXJkrhdNZtsIeq6+ZMUpppNJK/ADpoUmtZvAAAAAAAAAAAAAAAAAAAAAAYlJIDJx6SxDglZ2vc91cZbYueoicep1NsrW2JWsgI/TGkpOlKN16VlsXG/wAikYyS1lj03BwSi3e6b8N3mVPEzuy74NdY9uQ6zfvz9v4b8C/22HVr/tFJruReXpSO+D5p/Iomjk3iaSW1Rb9zLJKM+BB5s7vH9lx0iusUz8/slHpCl2Zck/mU7TdVSxM3H6KStu4L/iTEpS4MruMnetUfel72e8GP+T9HnWJ1giPn9pdGHlsLDo+tRyuM5xjLNdZnlunFfO5WaUzZjpa4tdnWTudXeNT9Hv259flb44ShLZUg/CUX8z3+oIS2O/g7lKhUOrD4izKN2C0y6LJ72eV0T4SZowGkZdqXNkzh9IS7T9buBy0OjdRbJ8yz4HD5YRTd2lt8jTRk5JbztpxskgPQAAAAAAAAAAAAAAAAAAAHiVVL8APZG6Vr5Wl3fNm2ti5bFq79rIjFYVzd3KTfG7A1yxr3SfNmuWPl2n67P4mmpgH2n8TmqYaa3gRmnsU5Sbb2JLh3/NlZqS1krpOrt43fxZCuWsv8EduKHEcye/kTPy6sDi+qrKtbM0rJXtuaJuHSaL2wkvBp+RWnu8TfHDT4FXy/63SdM1GKY+Vh/WsJbLrxXkVvFyl1tVtPXK6dnZrijrw8JJ60yVoU77jVhzTincQkcrixyadszpX6NRtpJNt7Ek22WHR2hq8pRk6Uopbc6tdeG07MNTSdyShWN+XmWvGtInH6Vjw2i3dM6YhoRb0j3/d6m9yNsMXJfWfNnRTx0uPOzIS2csej8Vs1HTS0G90mvkdtDF34cvI7lrt8ANuBoKEEr3evW9r1nQeKUbJI9gAAAAAAAAAAAAAAAAAABiTsmyMq4vvPeMxc2nGOq+q+1kPOFTuYHe8Y+7kY/SVwXquRjnNbjHXvg+QEk5xfFcn5Girh4vZK3in8rnKsSuPy+J7VcCuaR6KYht5HSmm21eWR6+KkiOp9CMY3rVNLuk5/7UXXrjPXEmOVkiNbV89OwWt3TH+VbwvQ3Lrm3J96ypeokoaFS3ErHENb2eliXxv42fxNFrTadym0x1xxqsaRf6njwH6mjwJZYnujyt8D2sRHs8n5mLND/qrvZn9Wy4/Amo1YcGuTPccj380wIL9Bn+bmVhqnAsEaUXvRsWFAgsPSq3VolnwtKyTe2y2bEaFFLZz4nXSforwA9gAAAAAAAAAAAAAAAAAAAAI6ZomgANM0aJoADTOKOecVwQAGjM77WdMdgAGEz2jIAymegAPcT3BgAdFNndT2AAel818TtQ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2195736" y="21328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Action</a:t>
            </a:r>
            <a:r>
              <a:rPr lang="el-GR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br>
              <a:rPr lang="el-GR" sz="5400" b="1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5400" b="1" i="1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1560" y="3384376"/>
            <a:ext cx="8064896" cy="20608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5576" y="3672408"/>
            <a:ext cx="7772400" cy="1470025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l-GR" sz="5400" dirty="0" smtClean="0"/>
              <a:t/>
            </a:r>
            <a:br>
              <a:rPr lang="el-GR" sz="5400" dirty="0" smtClean="0"/>
            </a:br>
            <a:r>
              <a:rPr lang="el-GR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Στρατηγικές Συμπράξεις</a:t>
            </a:r>
            <a:br>
              <a:rPr lang="el-GR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Εκπαίδευσης Ενηλίκων</a:t>
            </a:r>
            <a:br>
              <a:rPr lang="el-GR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5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830</Words>
  <Application>Microsoft Office PowerPoint</Application>
  <PresentationFormat>On-screen Show (4:3)</PresentationFormat>
  <Paragraphs>150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Θέμα του Office</vt:lpstr>
      <vt:lpstr>Slide 1</vt:lpstr>
      <vt:lpstr>Μαθησιακή Κινητικότητα για προσωπικό Εκπαίδευσης Ενηλίκων</vt:lpstr>
      <vt:lpstr>Slide 3</vt:lpstr>
      <vt:lpstr>Slide 4</vt:lpstr>
      <vt:lpstr>Slide 5</vt:lpstr>
      <vt:lpstr>Slide 6</vt:lpstr>
      <vt:lpstr>Slide 7</vt:lpstr>
      <vt:lpstr>Slide 8</vt:lpstr>
      <vt:lpstr> Στρατηγικές Συμπράξεις Εκπαίδευσης Ενηλίκων 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gkelai</cp:lastModifiedBy>
  <cp:revision>432</cp:revision>
  <dcterms:created xsi:type="dcterms:W3CDTF">2013-11-21T12:12:21Z</dcterms:created>
  <dcterms:modified xsi:type="dcterms:W3CDTF">2013-12-17T14:47:20Z</dcterms:modified>
</cp:coreProperties>
</file>