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1" r:id="rId4"/>
    <p:sldId id="260" r:id="rId5"/>
    <p:sldId id="272" r:id="rId6"/>
    <p:sldId id="281" r:id="rId7"/>
    <p:sldId id="264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304" r:id="rId17"/>
    <p:sldId id="305" r:id="rId18"/>
    <p:sldId id="295" r:id="rId19"/>
    <p:sldId id="296" r:id="rId20"/>
    <p:sldId id="297" r:id="rId21"/>
    <p:sldId id="298" r:id="rId22"/>
    <p:sldId id="299" r:id="rId23"/>
    <p:sldId id="300" r:id="rId24"/>
    <p:sldId id="303" r:id="rId25"/>
    <p:sldId id="271" r:id="rId26"/>
    <p:sldId id="274" r:id="rId27"/>
    <p:sldId id="276" r:id="rId28"/>
    <p:sldId id="277" r:id="rId29"/>
    <p:sldId id="268" r:id="rId30"/>
    <p:sldId id="278" r:id="rId31"/>
    <p:sldId id="279" r:id="rId32"/>
    <p:sldId id="282" r:id="rId33"/>
    <p:sldId id="307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75076-C9AC-4500-813B-D1F55EF82559}" type="doc">
      <dgm:prSet loTypeId="urn:microsoft.com/office/officeart/2005/8/layout/matrix2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C75877-C9DF-4AAD-A1F4-2F08F3058ACE}">
      <dgm:prSet phldrT="[Κείμενο]" custT="1"/>
      <dgm:spPr/>
      <dgm:t>
        <a:bodyPr/>
        <a:lstStyle/>
        <a:p>
          <a:r>
            <a:rPr lang="el-GR" sz="2400" dirty="0" smtClean="0"/>
            <a:t>Απόκτηση </a:t>
          </a:r>
          <a:r>
            <a:rPr lang="en-GB" sz="2400" dirty="0" smtClean="0"/>
            <a:t>ECAS Account </a:t>
          </a:r>
          <a:r>
            <a:rPr lang="el-GR" sz="2400" dirty="0" smtClean="0"/>
            <a:t>ή χρήση του ίδιου</a:t>
          </a:r>
          <a:endParaRPr lang="en-US" sz="2400" dirty="0"/>
        </a:p>
      </dgm:t>
    </dgm:pt>
    <dgm:pt modelId="{37C375EA-5670-416B-B73D-FE42DCE774A1}" type="parTrans" cxnId="{405ABFF9-7542-4BBC-9D1C-293CC3722A21}">
      <dgm:prSet/>
      <dgm:spPr/>
      <dgm:t>
        <a:bodyPr/>
        <a:lstStyle/>
        <a:p>
          <a:endParaRPr lang="en-US"/>
        </a:p>
      </dgm:t>
    </dgm:pt>
    <dgm:pt modelId="{57D5D5D5-E0F3-4B56-8BBC-60F98DA49860}" type="sibTrans" cxnId="{405ABFF9-7542-4BBC-9D1C-293CC3722A21}">
      <dgm:prSet/>
      <dgm:spPr/>
      <dgm:t>
        <a:bodyPr/>
        <a:lstStyle/>
        <a:p>
          <a:endParaRPr lang="en-US"/>
        </a:p>
      </dgm:t>
    </dgm:pt>
    <dgm:pt modelId="{164437AF-8CCB-4317-AAAE-5CD269541A71}">
      <dgm:prSet phldrT="[Κείμενο]" custT="1"/>
      <dgm:spPr/>
      <dgm:t>
        <a:bodyPr/>
        <a:lstStyle/>
        <a:p>
          <a:r>
            <a:rPr lang="el-GR" sz="2000" dirty="0" smtClean="0"/>
            <a:t>Επωνυμία του οργανισμού</a:t>
          </a:r>
          <a:endParaRPr lang="en-US" sz="2000" dirty="0"/>
        </a:p>
      </dgm:t>
    </dgm:pt>
    <dgm:pt modelId="{464BEDD5-B904-4DA0-A93B-520CFABCDC1D}" type="parTrans" cxnId="{7EE9773F-3E35-47DB-939B-59BE3446646E}">
      <dgm:prSet/>
      <dgm:spPr/>
      <dgm:t>
        <a:bodyPr/>
        <a:lstStyle/>
        <a:p>
          <a:endParaRPr lang="en-US"/>
        </a:p>
      </dgm:t>
    </dgm:pt>
    <dgm:pt modelId="{51354645-5C33-4E60-B769-E3A2DF0DCBA8}" type="sibTrans" cxnId="{7EE9773F-3E35-47DB-939B-59BE3446646E}">
      <dgm:prSet/>
      <dgm:spPr/>
      <dgm:t>
        <a:bodyPr/>
        <a:lstStyle/>
        <a:p>
          <a:endParaRPr lang="en-US"/>
        </a:p>
      </dgm:t>
    </dgm:pt>
    <dgm:pt modelId="{198D2822-49EE-43A5-959F-B7AB0B04A526}">
      <dgm:prSet phldrT="[Κείμενο]" custT="1"/>
      <dgm:spPr/>
      <dgm:t>
        <a:bodyPr/>
        <a:lstStyle/>
        <a:p>
          <a:r>
            <a:rPr lang="el-GR" sz="2000" dirty="0" smtClean="0"/>
            <a:t>Συμπλήρωση και ανάρτηση νομιμοποιητικών εγγράφων</a:t>
          </a:r>
          <a:endParaRPr lang="en-US" sz="2000" dirty="0"/>
        </a:p>
      </dgm:t>
    </dgm:pt>
    <dgm:pt modelId="{397040FA-F5A0-4745-A909-55FD95C9C2A3}" type="parTrans" cxnId="{D4418656-0ABB-4A33-9B93-59CCF98ED86F}">
      <dgm:prSet/>
      <dgm:spPr/>
      <dgm:t>
        <a:bodyPr/>
        <a:lstStyle/>
        <a:p>
          <a:endParaRPr lang="en-US"/>
        </a:p>
      </dgm:t>
    </dgm:pt>
    <dgm:pt modelId="{FC95AD39-02DC-4C2E-99CE-6C47E3B21036}" type="sibTrans" cxnId="{D4418656-0ABB-4A33-9B93-59CCF98ED86F}">
      <dgm:prSet/>
      <dgm:spPr/>
      <dgm:t>
        <a:bodyPr/>
        <a:lstStyle/>
        <a:p>
          <a:endParaRPr lang="en-US"/>
        </a:p>
      </dgm:t>
    </dgm:pt>
    <dgm:pt modelId="{479E5891-8A14-4243-B48E-136120E60BC2}">
      <dgm:prSet/>
      <dgm:spPr/>
      <dgm:t>
        <a:bodyPr/>
        <a:lstStyle/>
        <a:p>
          <a:r>
            <a:rPr lang="el-GR" smtClean="0"/>
            <a:t>Στοιχεία επικοινωνίας</a:t>
          </a:r>
          <a:endParaRPr lang="en-US"/>
        </a:p>
      </dgm:t>
    </dgm:pt>
    <dgm:pt modelId="{72A0777C-C09E-4E4D-8D0A-F70AAE789305}" type="parTrans" cxnId="{C6B4972F-7265-4731-AEBE-A5F5ABFEC2BE}">
      <dgm:prSet/>
      <dgm:spPr/>
      <dgm:t>
        <a:bodyPr/>
        <a:lstStyle/>
        <a:p>
          <a:endParaRPr lang="en-US"/>
        </a:p>
      </dgm:t>
    </dgm:pt>
    <dgm:pt modelId="{536B18FD-CA74-4476-8680-892ADE20955C}" type="sibTrans" cxnId="{C6B4972F-7265-4731-AEBE-A5F5ABFEC2BE}">
      <dgm:prSet/>
      <dgm:spPr/>
      <dgm:t>
        <a:bodyPr/>
        <a:lstStyle/>
        <a:p>
          <a:endParaRPr lang="en-US"/>
        </a:p>
      </dgm:t>
    </dgm:pt>
    <dgm:pt modelId="{82897FAB-57CC-41C0-9DF2-08F04E9DCFEB}" type="pres">
      <dgm:prSet presAssocID="{1E075076-C9AC-4500-813B-D1F55EF8255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A4553-44B7-4075-86E9-97B97EC37D11}" type="pres">
      <dgm:prSet presAssocID="{1E075076-C9AC-4500-813B-D1F55EF82559}" presName="axisShape" presStyleLbl="bgShp" presStyleIdx="0" presStyleCnt="1"/>
      <dgm:spPr/>
    </dgm:pt>
    <dgm:pt modelId="{4C28B0ED-92B7-4F97-B4A1-7369AB05B37A}" type="pres">
      <dgm:prSet presAssocID="{1E075076-C9AC-4500-813B-D1F55EF82559}" presName="rect1" presStyleLbl="node1" presStyleIdx="0" presStyleCnt="4" custScaleX="125663" custLinFactNeighborX="-17578" custLinFactNeighborY="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647E0-49DA-45F2-AAA6-E346B68C620C}" type="pres">
      <dgm:prSet presAssocID="{1E075076-C9AC-4500-813B-D1F55EF82559}" presName="rect2" presStyleLbl="node1" presStyleIdx="1" presStyleCnt="4" custScaleX="125663" custLinFactNeighborX="11651" custLinFactNeighborY="1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EC9E2-63A0-436A-B16A-3BEED4B5E855}" type="pres">
      <dgm:prSet presAssocID="{1E075076-C9AC-4500-813B-D1F55EF82559}" presName="rect3" presStyleLbl="node1" presStyleIdx="2" presStyleCnt="4" custScaleX="143242" custLinFactNeighborX="-17578" custLinFactNeighborY="6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D28D7-FF63-4F36-A9C9-4504C756E6CF}" type="pres">
      <dgm:prSet presAssocID="{1E075076-C9AC-4500-813B-D1F55EF82559}" presName="rect4" presStyleLbl="node1" presStyleIdx="3" presStyleCnt="4" custScaleX="119727" custLinFactNeighborX="19084" custLinFactNeighborY="2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83C8A-BE03-4F73-A402-3405AF67FE29}" type="presOf" srcId="{1E075076-C9AC-4500-813B-D1F55EF82559}" destId="{82897FAB-57CC-41C0-9DF2-08F04E9DCFEB}" srcOrd="0" destOrd="0" presId="urn:microsoft.com/office/officeart/2005/8/layout/matrix2"/>
    <dgm:cxn modelId="{9F3832E5-3EA4-4665-A0E3-4B6641E82425}" type="presOf" srcId="{479E5891-8A14-4243-B48E-136120E60BC2}" destId="{C9CD28D7-FF63-4F36-A9C9-4504C756E6CF}" srcOrd="0" destOrd="0" presId="urn:microsoft.com/office/officeart/2005/8/layout/matrix2"/>
    <dgm:cxn modelId="{405ABFF9-7542-4BBC-9D1C-293CC3722A21}" srcId="{1E075076-C9AC-4500-813B-D1F55EF82559}" destId="{F5C75877-C9DF-4AAD-A1F4-2F08F3058ACE}" srcOrd="0" destOrd="0" parTransId="{37C375EA-5670-416B-B73D-FE42DCE774A1}" sibTransId="{57D5D5D5-E0F3-4B56-8BBC-60F98DA49860}"/>
    <dgm:cxn modelId="{DD297AF7-A8B6-49AA-B0BF-84C104FEB795}" type="presOf" srcId="{164437AF-8CCB-4317-AAAE-5CD269541A71}" destId="{CE5647E0-49DA-45F2-AAA6-E346B68C620C}" srcOrd="0" destOrd="0" presId="urn:microsoft.com/office/officeart/2005/8/layout/matrix2"/>
    <dgm:cxn modelId="{B92592F2-77AD-4133-9B0E-E2D1675CFE6E}" type="presOf" srcId="{198D2822-49EE-43A5-959F-B7AB0B04A526}" destId="{605EC9E2-63A0-436A-B16A-3BEED4B5E855}" srcOrd="0" destOrd="0" presId="urn:microsoft.com/office/officeart/2005/8/layout/matrix2"/>
    <dgm:cxn modelId="{7EE9773F-3E35-47DB-939B-59BE3446646E}" srcId="{1E075076-C9AC-4500-813B-D1F55EF82559}" destId="{164437AF-8CCB-4317-AAAE-5CD269541A71}" srcOrd="1" destOrd="0" parTransId="{464BEDD5-B904-4DA0-A93B-520CFABCDC1D}" sibTransId="{51354645-5C33-4E60-B769-E3A2DF0DCBA8}"/>
    <dgm:cxn modelId="{70470B28-D0D5-41B3-9D6A-8CF6FDFDBD5D}" type="presOf" srcId="{F5C75877-C9DF-4AAD-A1F4-2F08F3058ACE}" destId="{4C28B0ED-92B7-4F97-B4A1-7369AB05B37A}" srcOrd="0" destOrd="0" presId="urn:microsoft.com/office/officeart/2005/8/layout/matrix2"/>
    <dgm:cxn modelId="{D4418656-0ABB-4A33-9B93-59CCF98ED86F}" srcId="{1E075076-C9AC-4500-813B-D1F55EF82559}" destId="{198D2822-49EE-43A5-959F-B7AB0B04A526}" srcOrd="2" destOrd="0" parTransId="{397040FA-F5A0-4745-A909-55FD95C9C2A3}" sibTransId="{FC95AD39-02DC-4C2E-99CE-6C47E3B21036}"/>
    <dgm:cxn modelId="{C6B4972F-7265-4731-AEBE-A5F5ABFEC2BE}" srcId="{1E075076-C9AC-4500-813B-D1F55EF82559}" destId="{479E5891-8A14-4243-B48E-136120E60BC2}" srcOrd="3" destOrd="0" parTransId="{72A0777C-C09E-4E4D-8D0A-F70AAE789305}" sibTransId="{536B18FD-CA74-4476-8680-892ADE20955C}"/>
    <dgm:cxn modelId="{4B424669-B396-4F03-91AB-E09BB89E1605}" type="presParOf" srcId="{82897FAB-57CC-41C0-9DF2-08F04E9DCFEB}" destId="{B37A4553-44B7-4075-86E9-97B97EC37D11}" srcOrd="0" destOrd="0" presId="urn:microsoft.com/office/officeart/2005/8/layout/matrix2"/>
    <dgm:cxn modelId="{CAAFC096-EE1F-4548-8532-895448C6B7EB}" type="presParOf" srcId="{82897FAB-57CC-41C0-9DF2-08F04E9DCFEB}" destId="{4C28B0ED-92B7-4F97-B4A1-7369AB05B37A}" srcOrd="1" destOrd="0" presId="urn:microsoft.com/office/officeart/2005/8/layout/matrix2"/>
    <dgm:cxn modelId="{A23620C3-B3B9-4128-B3CD-FDC2F7418C33}" type="presParOf" srcId="{82897FAB-57CC-41C0-9DF2-08F04E9DCFEB}" destId="{CE5647E0-49DA-45F2-AAA6-E346B68C620C}" srcOrd="2" destOrd="0" presId="urn:microsoft.com/office/officeart/2005/8/layout/matrix2"/>
    <dgm:cxn modelId="{9978F49A-E460-47E8-B8FA-F92655203D24}" type="presParOf" srcId="{82897FAB-57CC-41C0-9DF2-08F04E9DCFEB}" destId="{605EC9E2-63A0-436A-B16A-3BEED4B5E855}" srcOrd="3" destOrd="0" presId="urn:microsoft.com/office/officeart/2005/8/layout/matrix2"/>
    <dgm:cxn modelId="{F9BE1C87-7CFB-4CC5-9CBF-52EDFA2D15D5}" type="presParOf" srcId="{82897FAB-57CC-41C0-9DF2-08F04E9DCFEB}" destId="{C9CD28D7-FF63-4F36-A9C9-4504C756E6C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2D8BC-56F5-4118-B417-5734258F97E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EAB64-7F89-4572-A2D2-121C6BEC1485}">
      <dgm:prSet phldrT="[Κείμενο]" custT="1"/>
      <dgm:spPr/>
      <dgm:t>
        <a:bodyPr/>
        <a:lstStyle/>
        <a:p>
          <a:r>
            <a:rPr lang="el-GR" sz="1800" dirty="0" smtClean="0"/>
            <a:t>Υποχρεωτική η αξιολόγηση για όλους τους συμμετέχοντες</a:t>
          </a:r>
          <a:r>
            <a:rPr lang="en-GB" sz="1800" dirty="0" smtClean="0"/>
            <a:t> </a:t>
          </a:r>
          <a:r>
            <a:rPr lang="el-GR" sz="1800" dirty="0" smtClean="0"/>
            <a:t>πριν και μετά την κινητικότητα</a:t>
          </a:r>
          <a:endParaRPr lang="en-US" sz="1800" dirty="0"/>
        </a:p>
      </dgm:t>
    </dgm:pt>
    <dgm:pt modelId="{1FEEF4EF-4F8D-4E7B-BB81-74F9068245A8}" type="parTrans" cxnId="{1C09CB0C-A024-4641-BC23-A19F6E43A35A}">
      <dgm:prSet/>
      <dgm:spPr/>
      <dgm:t>
        <a:bodyPr/>
        <a:lstStyle/>
        <a:p>
          <a:endParaRPr lang="en-US" sz="1800"/>
        </a:p>
      </dgm:t>
    </dgm:pt>
    <dgm:pt modelId="{5BB7ABA8-EEFD-4AEB-8D19-5282549EBA27}" type="sibTrans" cxnId="{1C09CB0C-A024-4641-BC23-A19F6E43A35A}">
      <dgm:prSet/>
      <dgm:spPr/>
      <dgm:t>
        <a:bodyPr/>
        <a:lstStyle/>
        <a:p>
          <a:endParaRPr lang="en-US" sz="1800"/>
        </a:p>
      </dgm:t>
    </dgm:pt>
    <dgm:pt modelId="{9E1C40AD-450A-4E9A-A60B-C9AD62BB944F}">
      <dgm:prSet phldrT="[Κείμενο]" custT="1"/>
      <dgm:spPr/>
      <dgm:t>
        <a:bodyPr/>
        <a:lstStyle/>
        <a:p>
          <a:r>
            <a:rPr lang="el-GR" sz="1800" dirty="0" smtClean="0"/>
            <a:t>Προαιρετική η παρακολούθηση των </a:t>
          </a:r>
          <a:r>
            <a:rPr lang="en-GB" sz="1800" dirty="0" smtClean="0"/>
            <a:t>on-line  </a:t>
          </a:r>
          <a:r>
            <a:rPr lang="el-GR" sz="1800" dirty="0" smtClean="0"/>
            <a:t>μαθημάτων </a:t>
          </a:r>
          <a:endParaRPr lang="en-US" sz="1800" dirty="0"/>
        </a:p>
      </dgm:t>
    </dgm:pt>
    <dgm:pt modelId="{0CE3BAAB-4579-45A9-A5C6-780B0D33E96B}" type="parTrans" cxnId="{5775F518-F745-4B83-9AA3-FF9D6E8C8D8E}">
      <dgm:prSet/>
      <dgm:spPr/>
      <dgm:t>
        <a:bodyPr/>
        <a:lstStyle/>
        <a:p>
          <a:endParaRPr lang="en-US" sz="1800"/>
        </a:p>
      </dgm:t>
    </dgm:pt>
    <dgm:pt modelId="{9949E936-1E21-4BB7-AF47-FD3CA17C2B2C}" type="sibTrans" cxnId="{5775F518-F745-4B83-9AA3-FF9D6E8C8D8E}">
      <dgm:prSet/>
      <dgm:spPr/>
      <dgm:t>
        <a:bodyPr/>
        <a:lstStyle/>
        <a:p>
          <a:endParaRPr lang="en-US" sz="1800"/>
        </a:p>
      </dgm:t>
    </dgm:pt>
    <dgm:pt modelId="{3134439B-13E6-4845-BF5B-32F8BCC7FF85}">
      <dgm:prSet phldrT="[Κείμενο]" custT="1"/>
      <dgm:spPr/>
      <dgm:t>
        <a:bodyPr/>
        <a:lstStyle/>
        <a:p>
          <a:r>
            <a:rPr lang="el-GR" sz="1800" dirty="0" smtClean="0"/>
            <a:t>Υποστηρίζει τις γλώσσες: αγγλικά, γαλλικά, γερμανικά, ιταλικά και ισπανικά</a:t>
          </a:r>
          <a:endParaRPr lang="en-US" sz="1800" dirty="0"/>
        </a:p>
      </dgm:t>
    </dgm:pt>
    <dgm:pt modelId="{72DE10A6-B41F-4539-AEA6-289A06096306}" type="parTrans" cxnId="{5D2F59F1-573F-4EC8-9E01-4F74F23E4103}">
      <dgm:prSet/>
      <dgm:spPr/>
      <dgm:t>
        <a:bodyPr/>
        <a:lstStyle/>
        <a:p>
          <a:endParaRPr lang="en-US" sz="1800"/>
        </a:p>
      </dgm:t>
    </dgm:pt>
    <dgm:pt modelId="{CA287B37-C424-45E2-A676-C546D54D51D8}" type="sibTrans" cxnId="{5D2F59F1-573F-4EC8-9E01-4F74F23E4103}">
      <dgm:prSet/>
      <dgm:spPr/>
      <dgm:t>
        <a:bodyPr/>
        <a:lstStyle/>
        <a:p>
          <a:endParaRPr lang="en-US" sz="1800"/>
        </a:p>
      </dgm:t>
    </dgm:pt>
    <dgm:pt modelId="{32B638B2-4BE9-4B62-88E1-8FE6D07D3398}">
      <dgm:prSet phldrT="[Κείμενο]" custT="1"/>
      <dgm:spPr/>
      <dgm:t>
        <a:bodyPr/>
        <a:lstStyle/>
        <a:p>
          <a:r>
            <a:rPr lang="el-GR" sz="1800" dirty="0" smtClean="0"/>
            <a:t>Διανομή των αδειών χρήσης εντός του 2014 από το Ε</a:t>
          </a:r>
          <a:r>
            <a:rPr lang="en-GB" sz="1800" dirty="0" smtClean="0"/>
            <a:t>ACEA</a:t>
          </a:r>
          <a:endParaRPr lang="en-US" sz="1800" dirty="0"/>
        </a:p>
      </dgm:t>
    </dgm:pt>
    <dgm:pt modelId="{22DB9D83-E409-4565-86D8-9BCA65B18443}" type="parTrans" cxnId="{0B021C6D-2E83-4816-B39E-4F3BF477AED2}">
      <dgm:prSet/>
      <dgm:spPr/>
      <dgm:t>
        <a:bodyPr/>
        <a:lstStyle/>
        <a:p>
          <a:endParaRPr lang="en-US" sz="1800"/>
        </a:p>
      </dgm:t>
    </dgm:pt>
    <dgm:pt modelId="{5225E92B-10D7-43DF-B518-C426F9439947}" type="sibTrans" cxnId="{0B021C6D-2E83-4816-B39E-4F3BF477AED2}">
      <dgm:prSet/>
      <dgm:spPr/>
      <dgm:t>
        <a:bodyPr/>
        <a:lstStyle/>
        <a:p>
          <a:endParaRPr lang="en-US" sz="1800"/>
        </a:p>
      </dgm:t>
    </dgm:pt>
    <dgm:pt modelId="{E22108BC-9E58-44FA-B950-39D7F06E99CD}">
      <dgm:prSet phldrT="[Κείμενο]" custT="1"/>
      <dgm:spPr/>
      <dgm:t>
        <a:bodyPr/>
        <a:lstStyle/>
        <a:p>
          <a:r>
            <a:rPr lang="el-GR" sz="1800" dirty="0" smtClean="0"/>
            <a:t>Συγκεκριμένος αριθμός αδειών χρήσης ανά χώρα</a:t>
          </a:r>
          <a:endParaRPr lang="en-US" sz="1800" dirty="0"/>
        </a:p>
      </dgm:t>
    </dgm:pt>
    <dgm:pt modelId="{F5C06E4E-98CB-4076-B4DF-103A7C9900C2}" type="parTrans" cxnId="{7EE9B279-B26C-4DCF-A089-75DF9357CB8F}">
      <dgm:prSet/>
      <dgm:spPr/>
      <dgm:t>
        <a:bodyPr/>
        <a:lstStyle/>
        <a:p>
          <a:endParaRPr lang="en-US" sz="1800"/>
        </a:p>
      </dgm:t>
    </dgm:pt>
    <dgm:pt modelId="{C1362245-C740-4238-A7C4-FDA6919A9BE1}" type="sibTrans" cxnId="{7EE9B279-B26C-4DCF-A089-75DF9357CB8F}">
      <dgm:prSet/>
      <dgm:spPr/>
      <dgm:t>
        <a:bodyPr/>
        <a:lstStyle/>
        <a:p>
          <a:endParaRPr lang="en-US" sz="1800"/>
        </a:p>
      </dgm:t>
    </dgm:pt>
    <dgm:pt modelId="{0B517B75-014A-46F4-93C6-5619A3B43AAF}" type="pres">
      <dgm:prSet presAssocID="{1222D8BC-56F5-4118-B417-5734258F97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B6029-024B-40C4-8738-1D7C924A5DA8}" type="pres">
      <dgm:prSet presAssocID="{82CEAB64-7F89-4572-A2D2-121C6BEC14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A7FE4-3456-445D-ADDC-9436FC3B6638}" type="pres">
      <dgm:prSet presAssocID="{5BB7ABA8-EEFD-4AEB-8D19-5282549EBA27}" presName="sibTrans" presStyleCnt="0"/>
      <dgm:spPr/>
    </dgm:pt>
    <dgm:pt modelId="{A656428A-D9A1-4DDC-8DF8-BCB0D6E31688}" type="pres">
      <dgm:prSet presAssocID="{9E1C40AD-450A-4E9A-A60B-C9AD62BB94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7009-46C0-49BF-9C8F-8E98086620DE}" type="pres">
      <dgm:prSet presAssocID="{9949E936-1E21-4BB7-AF47-FD3CA17C2B2C}" presName="sibTrans" presStyleCnt="0"/>
      <dgm:spPr/>
    </dgm:pt>
    <dgm:pt modelId="{BC94062D-908B-461B-AD8F-766CE87683CA}" type="pres">
      <dgm:prSet presAssocID="{3134439B-13E6-4845-BF5B-32F8BCC7FF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5D649-F7CE-42EE-B400-E0774B290333}" type="pres">
      <dgm:prSet presAssocID="{CA287B37-C424-45E2-A676-C546D54D51D8}" presName="sibTrans" presStyleCnt="0"/>
      <dgm:spPr/>
    </dgm:pt>
    <dgm:pt modelId="{A315BA91-9869-4B9E-B3F8-5A521F6F26C8}" type="pres">
      <dgm:prSet presAssocID="{32B638B2-4BE9-4B62-88E1-8FE6D07D33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C150E-8C3D-47D8-870E-8B00CB260D2F}" type="pres">
      <dgm:prSet presAssocID="{5225E92B-10D7-43DF-B518-C426F9439947}" presName="sibTrans" presStyleCnt="0"/>
      <dgm:spPr/>
    </dgm:pt>
    <dgm:pt modelId="{6DC64F70-1B13-4254-A308-561CDFC4B2AE}" type="pres">
      <dgm:prSet presAssocID="{E22108BC-9E58-44FA-B950-39D7F06E99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0EA72-2183-44DD-849E-21CA6478C22C}" type="presOf" srcId="{82CEAB64-7F89-4572-A2D2-121C6BEC1485}" destId="{2FAB6029-024B-40C4-8738-1D7C924A5DA8}" srcOrd="0" destOrd="0" presId="urn:microsoft.com/office/officeart/2005/8/layout/default"/>
    <dgm:cxn modelId="{F7313AEE-9151-4DD2-BAE0-C546B95EFFEB}" type="presOf" srcId="{3134439B-13E6-4845-BF5B-32F8BCC7FF85}" destId="{BC94062D-908B-461B-AD8F-766CE87683CA}" srcOrd="0" destOrd="0" presId="urn:microsoft.com/office/officeart/2005/8/layout/default"/>
    <dgm:cxn modelId="{B56F21B5-0B39-4546-A748-CF49A5D83C1E}" type="presOf" srcId="{1222D8BC-56F5-4118-B417-5734258F97E5}" destId="{0B517B75-014A-46F4-93C6-5619A3B43AAF}" srcOrd="0" destOrd="0" presId="urn:microsoft.com/office/officeart/2005/8/layout/default"/>
    <dgm:cxn modelId="{0B021C6D-2E83-4816-B39E-4F3BF477AED2}" srcId="{1222D8BC-56F5-4118-B417-5734258F97E5}" destId="{32B638B2-4BE9-4B62-88E1-8FE6D07D3398}" srcOrd="3" destOrd="0" parTransId="{22DB9D83-E409-4565-86D8-9BCA65B18443}" sibTransId="{5225E92B-10D7-43DF-B518-C426F9439947}"/>
    <dgm:cxn modelId="{1D6B65D0-9FE0-47B6-8BF2-94B969ABA739}" type="presOf" srcId="{E22108BC-9E58-44FA-B950-39D7F06E99CD}" destId="{6DC64F70-1B13-4254-A308-561CDFC4B2AE}" srcOrd="0" destOrd="0" presId="urn:microsoft.com/office/officeart/2005/8/layout/default"/>
    <dgm:cxn modelId="{1C09CB0C-A024-4641-BC23-A19F6E43A35A}" srcId="{1222D8BC-56F5-4118-B417-5734258F97E5}" destId="{82CEAB64-7F89-4572-A2D2-121C6BEC1485}" srcOrd="0" destOrd="0" parTransId="{1FEEF4EF-4F8D-4E7B-BB81-74F9068245A8}" sibTransId="{5BB7ABA8-EEFD-4AEB-8D19-5282549EBA27}"/>
    <dgm:cxn modelId="{7EE9B279-B26C-4DCF-A089-75DF9357CB8F}" srcId="{1222D8BC-56F5-4118-B417-5734258F97E5}" destId="{E22108BC-9E58-44FA-B950-39D7F06E99CD}" srcOrd="4" destOrd="0" parTransId="{F5C06E4E-98CB-4076-B4DF-103A7C9900C2}" sibTransId="{C1362245-C740-4238-A7C4-FDA6919A9BE1}"/>
    <dgm:cxn modelId="{5D2F59F1-573F-4EC8-9E01-4F74F23E4103}" srcId="{1222D8BC-56F5-4118-B417-5734258F97E5}" destId="{3134439B-13E6-4845-BF5B-32F8BCC7FF85}" srcOrd="2" destOrd="0" parTransId="{72DE10A6-B41F-4539-AEA6-289A06096306}" sibTransId="{CA287B37-C424-45E2-A676-C546D54D51D8}"/>
    <dgm:cxn modelId="{8595A28F-4070-4721-9E66-F711B6B21A80}" type="presOf" srcId="{32B638B2-4BE9-4B62-88E1-8FE6D07D3398}" destId="{A315BA91-9869-4B9E-B3F8-5A521F6F26C8}" srcOrd="0" destOrd="0" presId="urn:microsoft.com/office/officeart/2005/8/layout/default"/>
    <dgm:cxn modelId="{5775F518-F745-4B83-9AA3-FF9D6E8C8D8E}" srcId="{1222D8BC-56F5-4118-B417-5734258F97E5}" destId="{9E1C40AD-450A-4E9A-A60B-C9AD62BB944F}" srcOrd="1" destOrd="0" parTransId="{0CE3BAAB-4579-45A9-A5C6-780B0D33E96B}" sibTransId="{9949E936-1E21-4BB7-AF47-FD3CA17C2B2C}"/>
    <dgm:cxn modelId="{E4E56E4D-D536-4B95-B7FE-8FE30A5C0DE7}" type="presOf" srcId="{9E1C40AD-450A-4E9A-A60B-C9AD62BB944F}" destId="{A656428A-D9A1-4DDC-8DF8-BCB0D6E31688}" srcOrd="0" destOrd="0" presId="urn:microsoft.com/office/officeart/2005/8/layout/default"/>
    <dgm:cxn modelId="{ADBBDC63-2931-4D60-AD63-1015C6462A4C}" type="presParOf" srcId="{0B517B75-014A-46F4-93C6-5619A3B43AAF}" destId="{2FAB6029-024B-40C4-8738-1D7C924A5DA8}" srcOrd="0" destOrd="0" presId="urn:microsoft.com/office/officeart/2005/8/layout/default"/>
    <dgm:cxn modelId="{2CEEC53B-D276-4ABB-A2BD-BF371FCF06EC}" type="presParOf" srcId="{0B517B75-014A-46F4-93C6-5619A3B43AAF}" destId="{B2BA7FE4-3456-445D-ADDC-9436FC3B6638}" srcOrd="1" destOrd="0" presId="urn:microsoft.com/office/officeart/2005/8/layout/default"/>
    <dgm:cxn modelId="{20F02E04-FA7F-4D65-849F-036C5144DF6B}" type="presParOf" srcId="{0B517B75-014A-46F4-93C6-5619A3B43AAF}" destId="{A656428A-D9A1-4DDC-8DF8-BCB0D6E31688}" srcOrd="2" destOrd="0" presId="urn:microsoft.com/office/officeart/2005/8/layout/default"/>
    <dgm:cxn modelId="{F7D9AC45-6B05-4B2E-AE4A-EC388FF01D81}" type="presParOf" srcId="{0B517B75-014A-46F4-93C6-5619A3B43AAF}" destId="{9C617009-46C0-49BF-9C8F-8E98086620DE}" srcOrd="3" destOrd="0" presId="urn:microsoft.com/office/officeart/2005/8/layout/default"/>
    <dgm:cxn modelId="{319EABAA-7A86-43C3-B987-363E98541721}" type="presParOf" srcId="{0B517B75-014A-46F4-93C6-5619A3B43AAF}" destId="{BC94062D-908B-461B-AD8F-766CE87683CA}" srcOrd="4" destOrd="0" presId="urn:microsoft.com/office/officeart/2005/8/layout/default"/>
    <dgm:cxn modelId="{D240F95F-7726-44BA-97EC-CB710EE5A07E}" type="presParOf" srcId="{0B517B75-014A-46F4-93C6-5619A3B43AAF}" destId="{EDA5D649-F7CE-42EE-B400-E0774B290333}" srcOrd="5" destOrd="0" presId="urn:microsoft.com/office/officeart/2005/8/layout/default"/>
    <dgm:cxn modelId="{B2CB3EB0-8F12-4A0B-A6E4-A8CAAA4A6A0A}" type="presParOf" srcId="{0B517B75-014A-46F4-93C6-5619A3B43AAF}" destId="{A315BA91-9869-4B9E-B3F8-5A521F6F26C8}" srcOrd="6" destOrd="0" presId="urn:microsoft.com/office/officeart/2005/8/layout/default"/>
    <dgm:cxn modelId="{BF080133-BE7A-41F2-885D-F1332C67F592}" type="presParOf" srcId="{0B517B75-014A-46F4-93C6-5619A3B43AAF}" destId="{8ACC150E-8C3D-47D8-870E-8B00CB260D2F}" srcOrd="7" destOrd="0" presId="urn:microsoft.com/office/officeart/2005/8/layout/default"/>
    <dgm:cxn modelId="{C605DA13-27C8-4218-A32F-4CEF2A5C1A20}" type="presParOf" srcId="{0B517B75-014A-46F4-93C6-5619A3B43AAF}" destId="{6DC64F70-1B13-4254-A308-561CDFC4B2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11CDC-A2E9-4F0F-8EF9-A6F19EE0045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51B5A-0E52-4E1E-8EF4-1EE25CD95351}">
      <dgm:prSet phldrT="[Κείμενο]" custT="1"/>
      <dgm:spPr/>
      <dgm:t>
        <a:bodyPr/>
        <a:lstStyle/>
        <a:p>
          <a:r>
            <a:rPr lang="en-GB" sz="1800" b="1" dirty="0" smtClean="0"/>
            <a:t>Partnerships</a:t>
          </a:r>
          <a:endParaRPr lang="en-US" sz="1800" b="1" dirty="0"/>
        </a:p>
      </dgm:t>
    </dgm:pt>
    <dgm:pt modelId="{24FF9F36-25E1-4C6C-9D87-6FD7ED834B13}" type="parTrans" cxnId="{F0B67AF3-5C27-47AB-B4DF-0EC44550A167}">
      <dgm:prSet/>
      <dgm:spPr/>
      <dgm:t>
        <a:bodyPr/>
        <a:lstStyle/>
        <a:p>
          <a:endParaRPr lang="en-US"/>
        </a:p>
      </dgm:t>
    </dgm:pt>
    <dgm:pt modelId="{C15494CD-1BAD-4B9B-AF5B-49045AC11024}" type="sibTrans" cxnId="{F0B67AF3-5C27-47AB-B4DF-0EC44550A167}">
      <dgm:prSet/>
      <dgm:spPr/>
      <dgm:t>
        <a:bodyPr/>
        <a:lstStyle/>
        <a:p>
          <a:endParaRPr lang="en-US"/>
        </a:p>
      </dgm:t>
    </dgm:pt>
    <dgm:pt modelId="{46892D97-020F-4785-BA7C-7395E5FD200F}">
      <dgm:prSet phldrT="[Κείμενο]" custT="1"/>
      <dgm:spPr/>
      <dgm:t>
        <a:bodyPr/>
        <a:lstStyle/>
        <a:p>
          <a:r>
            <a:rPr lang="en-GB" sz="2800" dirty="0" smtClean="0"/>
            <a:t>TOI</a:t>
          </a:r>
        </a:p>
        <a:p>
          <a:r>
            <a:rPr lang="en-GB" sz="2800" dirty="0" smtClean="0"/>
            <a:t>REGIO</a:t>
          </a:r>
          <a:endParaRPr lang="en-US" sz="2800" dirty="0"/>
        </a:p>
      </dgm:t>
    </dgm:pt>
    <dgm:pt modelId="{CC425FBD-F84A-44C5-97E9-9824DDA303BE}" type="parTrans" cxnId="{0C518094-0354-4777-9B68-651E950519B6}">
      <dgm:prSet/>
      <dgm:spPr/>
      <dgm:t>
        <a:bodyPr/>
        <a:lstStyle/>
        <a:p>
          <a:endParaRPr lang="en-US"/>
        </a:p>
      </dgm:t>
    </dgm:pt>
    <dgm:pt modelId="{6E377E5C-0983-442B-8B59-8DB9B3787EFC}" type="sibTrans" cxnId="{0C518094-0354-4777-9B68-651E950519B6}">
      <dgm:prSet/>
      <dgm:spPr/>
      <dgm:t>
        <a:bodyPr/>
        <a:lstStyle/>
        <a:p>
          <a:endParaRPr lang="en-US"/>
        </a:p>
      </dgm:t>
    </dgm:pt>
    <dgm:pt modelId="{942EC2C7-B890-4855-8BAD-ED126A875303}">
      <dgm:prSet phldrT="[Κείμενο]" custT="1"/>
      <dgm:spPr/>
      <dgm:t>
        <a:bodyPr/>
        <a:lstStyle/>
        <a:p>
          <a:r>
            <a:rPr lang="en-GB" sz="2800" b="1" dirty="0" smtClean="0"/>
            <a:t>IPs</a:t>
          </a:r>
          <a:endParaRPr lang="en-US" sz="2800" b="1" dirty="0"/>
        </a:p>
      </dgm:t>
    </dgm:pt>
    <dgm:pt modelId="{9B3EB1D8-473F-4D6E-B587-D76674B81FAD}" type="parTrans" cxnId="{2391C6A6-B1F0-4103-8A7E-8081DA0F4E90}">
      <dgm:prSet/>
      <dgm:spPr/>
      <dgm:t>
        <a:bodyPr/>
        <a:lstStyle/>
        <a:p>
          <a:endParaRPr lang="en-US"/>
        </a:p>
      </dgm:t>
    </dgm:pt>
    <dgm:pt modelId="{D4BDDE63-4CE4-4B32-BCD4-563008B6D12C}" type="sibTrans" cxnId="{2391C6A6-B1F0-4103-8A7E-8081DA0F4E90}">
      <dgm:prSet/>
      <dgm:spPr/>
      <dgm:t>
        <a:bodyPr/>
        <a:lstStyle/>
        <a:p>
          <a:endParaRPr lang="en-US"/>
        </a:p>
      </dgm:t>
    </dgm:pt>
    <dgm:pt modelId="{60C64E75-E4BC-4B2F-AB38-ED3AD0E045AB}">
      <dgm:prSet phldrT="[Κείμενο]" custScaleX="136109" custLinFactNeighborX="-18750" custLinFactNeighborY="3334"/>
      <dgm:spPr/>
      <dgm:t>
        <a:bodyPr/>
        <a:lstStyle/>
        <a:p>
          <a:endParaRPr lang="en-US"/>
        </a:p>
      </dgm:t>
    </dgm:pt>
    <dgm:pt modelId="{B9414D72-5898-4115-B787-FAC6F3D96E39}" type="parTrans" cxnId="{D81DD627-F49E-4E1E-B312-805782CE3AF4}">
      <dgm:prSet/>
      <dgm:spPr/>
      <dgm:t>
        <a:bodyPr/>
        <a:lstStyle/>
        <a:p>
          <a:endParaRPr lang="en-US"/>
        </a:p>
      </dgm:t>
    </dgm:pt>
    <dgm:pt modelId="{EE744B65-2885-40ED-A9D3-F4F5EF0962D1}" type="sibTrans" cxnId="{D81DD627-F49E-4E1E-B312-805782CE3AF4}">
      <dgm:prSet/>
      <dgm:spPr/>
      <dgm:t>
        <a:bodyPr/>
        <a:lstStyle/>
        <a:p>
          <a:endParaRPr lang="en-US"/>
        </a:p>
      </dgm:t>
    </dgm:pt>
    <dgm:pt modelId="{6F862A6E-E264-4844-B85E-597D5357184C}">
      <dgm:prSet phldrT="[Κείμενο]" custT="1"/>
      <dgm:spPr/>
      <dgm:t>
        <a:bodyPr/>
        <a:lstStyle/>
        <a:p>
          <a:r>
            <a:rPr lang="en-GB" sz="2800" b="1" dirty="0" smtClean="0">
              <a:solidFill>
                <a:srgbClr val="C00000"/>
              </a:solidFill>
            </a:rPr>
            <a:t>KA2: Strategic Partnerships</a:t>
          </a:r>
          <a:endParaRPr lang="en-US" sz="2800" b="1" dirty="0">
            <a:solidFill>
              <a:srgbClr val="C00000"/>
            </a:solidFill>
          </a:endParaRPr>
        </a:p>
      </dgm:t>
    </dgm:pt>
    <dgm:pt modelId="{0EFC0A01-3523-453F-9E93-0F347A7D1E34}" type="parTrans" cxnId="{212F7E47-F2E0-4534-8B09-74E691235313}">
      <dgm:prSet/>
      <dgm:spPr/>
      <dgm:t>
        <a:bodyPr/>
        <a:lstStyle/>
        <a:p>
          <a:endParaRPr lang="en-US"/>
        </a:p>
      </dgm:t>
    </dgm:pt>
    <dgm:pt modelId="{91F28576-DD19-46CA-93F8-39FA46002CA8}" type="sibTrans" cxnId="{212F7E47-F2E0-4534-8B09-74E691235313}">
      <dgm:prSet/>
      <dgm:spPr/>
      <dgm:t>
        <a:bodyPr/>
        <a:lstStyle/>
        <a:p>
          <a:endParaRPr lang="en-US"/>
        </a:p>
      </dgm:t>
    </dgm:pt>
    <dgm:pt modelId="{CE7F1E3E-A117-4FD6-AFE1-002D69E608AF}" type="pres">
      <dgm:prSet presAssocID="{5C411CDC-A2E9-4F0F-8EF9-A6F19EE0045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D8957-15CB-487E-9A10-8E7E2ACC7A82}" type="pres">
      <dgm:prSet presAssocID="{5C411CDC-A2E9-4F0F-8EF9-A6F19EE00457}" presName="ellipse" presStyleLbl="trBgShp" presStyleIdx="0" presStyleCnt="1"/>
      <dgm:spPr/>
    </dgm:pt>
    <dgm:pt modelId="{BD1DFB3D-B7B8-4280-B4B3-5363D17C40F4}" type="pres">
      <dgm:prSet presAssocID="{5C411CDC-A2E9-4F0F-8EF9-A6F19EE00457}" presName="arrow1" presStyleLbl="fgShp" presStyleIdx="0" presStyleCnt="1"/>
      <dgm:spPr/>
    </dgm:pt>
    <dgm:pt modelId="{9804E489-AA0A-487F-BA3F-942D60A6708B}" type="pres">
      <dgm:prSet presAssocID="{5C411CDC-A2E9-4F0F-8EF9-A6F19EE00457}" presName="rectangle" presStyleLbl="revTx" presStyleIdx="0" presStyleCnt="1" custScaleX="146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5A610-729A-466A-9931-B8510C2329E6}" type="pres">
      <dgm:prSet presAssocID="{46892D97-020F-4785-BA7C-7395E5FD200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7D015-0004-4B1F-AB89-90040C74A33D}" type="pres">
      <dgm:prSet presAssocID="{942EC2C7-B890-4855-8BAD-ED126A875303}" presName="item2" presStyleLbl="node1" presStyleIdx="1" presStyleCnt="3" custScaleX="136109" custLinFactNeighborX="-31250" custLinFactNeighborY="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8EC58-A0A9-4452-A2F0-7587B1591C9A}" type="pres">
      <dgm:prSet presAssocID="{6F862A6E-E264-4844-B85E-597D5357184C}" presName="item3" presStyleLbl="node1" presStyleIdx="2" presStyleCnt="3" custScaleX="165552" custLinFactNeighborX="15699" custLinFactNeighborY="-3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8076D-C2B8-49ED-A119-B1CDED7E4D73}" type="pres">
      <dgm:prSet presAssocID="{5C411CDC-A2E9-4F0F-8EF9-A6F19EE00457}" presName="funnel" presStyleLbl="trAlignAcc1" presStyleIdx="0" presStyleCnt="1" custScaleX="129913"/>
      <dgm:spPr/>
    </dgm:pt>
  </dgm:ptLst>
  <dgm:cxnLst>
    <dgm:cxn modelId="{F0B67AF3-5C27-47AB-B4DF-0EC44550A167}" srcId="{5C411CDC-A2E9-4F0F-8EF9-A6F19EE00457}" destId="{14051B5A-0E52-4E1E-8EF4-1EE25CD95351}" srcOrd="0" destOrd="0" parTransId="{24FF9F36-25E1-4C6C-9D87-6FD7ED834B13}" sibTransId="{C15494CD-1BAD-4B9B-AF5B-49045AC11024}"/>
    <dgm:cxn modelId="{D81DD627-F49E-4E1E-B312-805782CE3AF4}" srcId="{5C411CDC-A2E9-4F0F-8EF9-A6F19EE00457}" destId="{60C64E75-E4BC-4B2F-AB38-ED3AD0E045AB}" srcOrd="4" destOrd="0" parTransId="{B9414D72-5898-4115-B787-FAC6F3D96E39}" sibTransId="{EE744B65-2885-40ED-A9D3-F4F5EF0962D1}"/>
    <dgm:cxn modelId="{CD59CDD6-E52E-46F1-8FE8-180EE705488F}" type="presOf" srcId="{5C411CDC-A2E9-4F0F-8EF9-A6F19EE00457}" destId="{CE7F1E3E-A117-4FD6-AFE1-002D69E608AF}" srcOrd="0" destOrd="0" presId="urn:microsoft.com/office/officeart/2005/8/layout/funnel1"/>
    <dgm:cxn modelId="{BAA2F87D-A762-4523-8CAA-724C6D4C2CC0}" type="presOf" srcId="{6F862A6E-E264-4844-B85E-597D5357184C}" destId="{9804E489-AA0A-487F-BA3F-942D60A6708B}" srcOrd="0" destOrd="0" presId="urn:microsoft.com/office/officeart/2005/8/layout/funnel1"/>
    <dgm:cxn modelId="{212F7E47-F2E0-4534-8B09-74E691235313}" srcId="{5C411CDC-A2E9-4F0F-8EF9-A6F19EE00457}" destId="{6F862A6E-E264-4844-B85E-597D5357184C}" srcOrd="3" destOrd="0" parTransId="{0EFC0A01-3523-453F-9E93-0F347A7D1E34}" sibTransId="{91F28576-DD19-46CA-93F8-39FA46002CA8}"/>
    <dgm:cxn modelId="{CD5980AE-6658-4DA5-9807-12EE46359C5A}" type="presOf" srcId="{14051B5A-0E52-4E1E-8EF4-1EE25CD95351}" destId="{D7B8EC58-A0A9-4452-A2F0-7587B1591C9A}" srcOrd="0" destOrd="0" presId="urn:microsoft.com/office/officeart/2005/8/layout/funnel1"/>
    <dgm:cxn modelId="{77764BD3-9616-4127-AEDC-45E54F25AAEA}" type="presOf" srcId="{942EC2C7-B890-4855-8BAD-ED126A875303}" destId="{1DE5A610-729A-466A-9931-B8510C2329E6}" srcOrd="0" destOrd="0" presId="urn:microsoft.com/office/officeart/2005/8/layout/funnel1"/>
    <dgm:cxn modelId="{2391C6A6-B1F0-4103-8A7E-8081DA0F4E90}" srcId="{5C411CDC-A2E9-4F0F-8EF9-A6F19EE00457}" destId="{942EC2C7-B890-4855-8BAD-ED126A875303}" srcOrd="2" destOrd="0" parTransId="{9B3EB1D8-473F-4D6E-B587-D76674B81FAD}" sibTransId="{D4BDDE63-4CE4-4B32-BCD4-563008B6D12C}"/>
    <dgm:cxn modelId="{0C518094-0354-4777-9B68-651E950519B6}" srcId="{5C411CDC-A2E9-4F0F-8EF9-A6F19EE00457}" destId="{46892D97-020F-4785-BA7C-7395E5FD200F}" srcOrd="1" destOrd="0" parTransId="{CC425FBD-F84A-44C5-97E9-9824DDA303BE}" sibTransId="{6E377E5C-0983-442B-8B59-8DB9B3787EFC}"/>
    <dgm:cxn modelId="{606F76AB-1C70-4A17-B7F8-53F3C7982E46}" type="presOf" srcId="{46892D97-020F-4785-BA7C-7395E5FD200F}" destId="{B7A7D015-0004-4B1F-AB89-90040C74A33D}" srcOrd="0" destOrd="0" presId="urn:microsoft.com/office/officeart/2005/8/layout/funnel1"/>
    <dgm:cxn modelId="{318FA189-A84D-47AA-A2A4-FE2A8425B24D}" type="presParOf" srcId="{CE7F1E3E-A117-4FD6-AFE1-002D69E608AF}" destId="{595D8957-15CB-487E-9A10-8E7E2ACC7A82}" srcOrd="0" destOrd="0" presId="urn:microsoft.com/office/officeart/2005/8/layout/funnel1"/>
    <dgm:cxn modelId="{6DE90AA5-68B7-466F-8F6B-3771ECDE625F}" type="presParOf" srcId="{CE7F1E3E-A117-4FD6-AFE1-002D69E608AF}" destId="{BD1DFB3D-B7B8-4280-B4B3-5363D17C40F4}" srcOrd="1" destOrd="0" presId="urn:microsoft.com/office/officeart/2005/8/layout/funnel1"/>
    <dgm:cxn modelId="{5A20E65F-62BD-4521-A33C-F3B2B8EF953A}" type="presParOf" srcId="{CE7F1E3E-A117-4FD6-AFE1-002D69E608AF}" destId="{9804E489-AA0A-487F-BA3F-942D60A6708B}" srcOrd="2" destOrd="0" presId="urn:microsoft.com/office/officeart/2005/8/layout/funnel1"/>
    <dgm:cxn modelId="{0BDADC05-063C-4C26-99B5-ED706767A6C7}" type="presParOf" srcId="{CE7F1E3E-A117-4FD6-AFE1-002D69E608AF}" destId="{1DE5A610-729A-466A-9931-B8510C2329E6}" srcOrd="3" destOrd="0" presId="urn:microsoft.com/office/officeart/2005/8/layout/funnel1"/>
    <dgm:cxn modelId="{30F4302F-324A-49CC-837E-31CD29596457}" type="presParOf" srcId="{CE7F1E3E-A117-4FD6-AFE1-002D69E608AF}" destId="{B7A7D015-0004-4B1F-AB89-90040C74A33D}" srcOrd="4" destOrd="0" presId="urn:microsoft.com/office/officeart/2005/8/layout/funnel1"/>
    <dgm:cxn modelId="{376DF872-D771-4F6D-AECE-CD5DFC1F0322}" type="presParOf" srcId="{CE7F1E3E-A117-4FD6-AFE1-002D69E608AF}" destId="{D7B8EC58-A0A9-4452-A2F0-7587B1591C9A}" srcOrd="5" destOrd="0" presId="urn:microsoft.com/office/officeart/2005/8/layout/funnel1"/>
    <dgm:cxn modelId="{0933C814-3F96-418C-B97E-3E84544E1BCE}" type="presParOf" srcId="{CE7F1E3E-A117-4FD6-AFE1-002D69E608AF}" destId="{6708076D-C2B8-49ED-A119-B1CDED7E4D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4078BD-6545-42CE-B2CD-E4BAAFAA8A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D8D37-1E75-4EA6-AF6E-C10B5387DDD7}">
      <dgm:prSet phldrT="[Κείμενο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i="1" u="sng" dirty="0" smtClean="0">
              <a:solidFill>
                <a:srgbClr val="002060"/>
              </a:solidFill>
            </a:rPr>
            <a:t>Μακροχρόνιες δραστηριότητες</a:t>
          </a:r>
          <a:endParaRPr lang="el-GR" sz="2000" i="1" dirty="0" smtClean="0"/>
        </a:p>
        <a:p>
          <a:r>
            <a:rPr lang="el-GR" sz="2000" dirty="0" smtClean="0"/>
            <a:t>61 ημέρες-12 μήνες</a:t>
          </a:r>
          <a:endParaRPr lang="en-US" sz="2000" dirty="0"/>
        </a:p>
      </dgm:t>
    </dgm:pt>
    <dgm:pt modelId="{D2A2E419-94BD-42AF-9B3D-B9968E21ECD5}" type="parTrans" cxnId="{2304F8D6-509A-4C05-9330-341916E0257A}">
      <dgm:prSet/>
      <dgm:spPr/>
      <dgm:t>
        <a:bodyPr/>
        <a:lstStyle/>
        <a:p>
          <a:endParaRPr lang="en-US" sz="2000"/>
        </a:p>
      </dgm:t>
    </dgm:pt>
    <dgm:pt modelId="{708FA098-86F5-484C-8AA4-F9ABC1F842D3}" type="sibTrans" cxnId="{2304F8D6-509A-4C05-9330-341916E0257A}">
      <dgm:prSet/>
      <dgm:spPr/>
      <dgm:t>
        <a:bodyPr/>
        <a:lstStyle/>
        <a:p>
          <a:endParaRPr lang="en-US" sz="2000"/>
        </a:p>
      </dgm:t>
    </dgm:pt>
    <dgm:pt modelId="{4AF16E34-63C3-4F22-AF39-711F07FC6353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Διδασκαλία προσωπικού, κατάρτιση προσωπικού</a:t>
          </a:r>
          <a:endParaRPr lang="en-US" sz="2000" dirty="0"/>
        </a:p>
      </dgm:t>
    </dgm:pt>
    <dgm:pt modelId="{5544FA4B-B9C5-4BAD-844A-2ACD89E55ED2}" type="parTrans" cxnId="{EAA8FF65-21AB-4858-B151-FE30B94AEBEF}">
      <dgm:prSet/>
      <dgm:spPr/>
      <dgm:t>
        <a:bodyPr/>
        <a:lstStyle/>
        <a:p>
          <a:endParaRPr lang="en-US" sz="2000"/>
        </a:p>
      </dgm:t>
    </dgm:pt>
    <dgm:pt modelId="{00D9F896-E91A-4A9D-96CF-F3B16EF5C963}" type="sibTrans" cxnId="{EAA8FF65-21AB-4858-B151-FE30B94AEBEF}">
      <dgm:prSet/>
      <dgm:spPr/>
      <dgm:t>
        <a:bodyPr/>
        <a:lstStyle/>
        <a:p>
          <a:endParaRPr lang="en-US" sz="2000"/>
        </a:p>
      </dgm:t>
    </dgm:pt>
    <dgm:pt modelId="{79A58077-0D11-4C2D-A6BF-B5AA869FB239}">
      <dgm:prSet phldrT="[Κείμενο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i="1" u="sng" dirty="0" smtClean="0">
              <a:solidFill>
                <a:srgbClr val="002060"/>
              </a:solidFill>
            </a:rPr>
            <a:t>Βραχυχρόνιες δραστηριότητες</a:t>
          </a:r>
          <a:endParaRPr lang="el-GR" sz="2000" i="1" dirty="0" smtClean="0"/>
        </a:p>
        <a:p>
          <a:r>
            <a:rPr lang="el-GR" sz="2000" dirty="0" smtClean="0"/>
            <a:t>5 ημέρες-60 ημέρες</a:t>
          </a:r>
          <a:endParaRPr lang="en-US" sz="2000" dirty="0"/>
        </a:p>
      </dgm:t>
    </dgm:pt>
    <dgm:pt modelId="{9E1F8112-21B2-4685-979A-A26AB9D92E97}" type="parTrans" cxnId="{98E1D9A1-5B4F-43BB-9E12-D66E29DB6717}">
      <dgm:prSet/>
      <dgm:spPr/>
      <dgm:t>
        <a:bodyPr/>
        <a:lstStyle/>
        <a:p>
          <a:endParaRPr lang="en-US" sz="2000"/>
        </a:p>
      </dgm:t>
    </dgm:pt>
    <dgm:pt modelId="{8F890EB6-E86A-4726-AA37-C20A1DDE4147}" type="sibTrans" cxnId="{98E1D9A1-5B4F-43BB-9E12-D66E29DB6717}">
      <dgm:prSet/>
      <dgm:spPr/>
      <dgm:t>
        <a:bodyPr/>
        <a:lstStyle/>
        <a:p>
          <a:endParaRPr lang="en-US" sz="2000"/>
        </a:p>
      </dgm:t>
    </dgm:pt>
    <dgm:pt modelId="{FEACCBFB-1E70-4148-B200-A0A0951C032D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Joint staff training events</a:t>
          </a:r>
          <a:endParaRPr lang="en-US" sz="1800" dirty="0"/>
        </a:p>
      </dgm:t>
    </dgm:pt>
    <dgm:pt modelId="{21466959-92D2-46D7-861C-ABD1998C7F19}" type="parTrans" cxnId="{8EB53DBE-6C6C-4858-B8EB-64839CDADF93}">
      <dgm:prSet/>
      <dgm:spPr/>
      <dgm:t>
        <a:bodyPr/>
        <a:lstStyle/>
        <a:p>
          <a:endParaRPr lang="en-US" sz="2000"/>
        </a:p>
      </dgm:t>
    </dgm:pt>
    <dgm:pt modelId="{F47E995F-28AD-4C2A-ABD3-7CB62BD1CF38}" type="sibTrans" cxnId="{8EB53DBE-6C6C-4858-B8EB-64839CDADF93}">
      <dgm:prSet/>
      <dgm:spPr/>
      <dgm:t>
        <a:bodyPr/>
        <a:lstStyle/>
        <a:p>
          <a:endParaRPr lang="en-US" sz="2000"/>
        </a:p>
      </dgm:t>
    </dgm:pt>
    <dgm:pt modelId="{F4A4C517-93D4-4642-AA79-24259C59FD2D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Blended mobility</a:t>
          </a:r>
          <a:endParaRPr lang="en-US" sz="1800" dirty="0"/>
        </a:p>
      </dgm:t>
    </dgm:pt>
    <dgm:pt modelId="{98EBE98B-7115-4874-A2CD-A447120FCF69}" type="parTrans" cxnId="{40B86EE2-B9C8-4F12-9DF6-6E79AB226283}">
      <dgm:prSet/>
      <dgm:spPr/>
      <dgm:t>
        <a:bodyPr/>
        <a:lstStyle/>
        <a:p>
          <a:endParaRPr lang="en-US" sz="2000"/>
        </a:p>
      </dgm:t>
    </dgm:pt>
    <dgm:pt modelId="{3CDCEC4C-C593-4716-BE95-9A043117CF50}" type="sibTrans" cxnId="{40B86EE2-B9C8-4F12-9DF6-6E79AB226283}">
      <dgm:prSet/>
      <dgm:spPr/>
      <dgm:t>
        <a:bodyPr/>
        <a:lstStyle/>
        <a:p>
          <a:endParaRPr lang="en-US" sz="2000"/>
        </a:p>
      </dgm:t>
    </dgm:pt>
    <dgm:pt modelId="{75FDB72D-6645-4FCA-8886-9904B2B678DC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Κινητικότητα </a:t>
          </a:r>
          <a:r>
            <a:rPr lang="en-GB" sz="2000" dirty="0" smtClean="0"/>
            <a:t>youth workers</a:t>
          </a:r>
          <a:endParaRPr lang="en-US" sz="2000" dirty="0"/>
        </a:p>
      </dgm:t>
    </dgm:pt>
    <dgm:pt modelId="{FD0A9907-9F2C-4AAA-9747-527AFA9182B5}" type="parTrans" cxnId="{E726A2FF-482A-4D81-B17D-9310533755EB}">
      <dgm:prSet/>
      <dgm:spPr/>
      <dgm:t>
        <a:bodyPr/>
        <a:lstStyle/>
        <a:p>
          <a:endParaRPr lang="en-US"/>
        </a:p>
      </dgm:t>
    </dgm:pt>
    <dgm:pt modelId="{9A58BA2B-B7C3-410D-AECC-61E61BEF89FA}" type="sibTrans" cxnId="{E726A2FF-482A-4D81-B17D-9310533755EB}">
      <dgm:prSet/>
      <dgm:spPr/>
      <dgm:t>
        <a:bodyPr/>
        <a:lstStyle/>
        <a:p>
          <a:endParaRPr lang="en-US"/>
        </a:p>
      </dgm:t>
    </dgm:pt>
    <dgm:pt modelId="{3A356DA0-AFBA-4B9A-AEB2-70A83E82F8C5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Μαθητική κινητικότητα</a:t>
          </a:r>
          <a:endParaRPr lang="en-US" sz="2000" dirty="0"/>
        </a:p>
      </dgm:t>
    </dgm:pt>
    <dgm:pt modelId="{4AF9CDB8-0B21-43AA-BA84-BB51F2196CC4}" type="parTrans" cxnId="{BD47F113-7D79-46F4-BC6C-CE2C35D80C67}">
      <dgm:prSet/>
      <dgm:spPr/>
      <dgm:t>
        <a:bodyPr/>
        <a:lstStyle/>
        <a:p>
          <a:endParaRPr lang="en-US"/>
        </a:p>
      </dgm:t>
    </dgm:pt>
    <dgm:pt modelId="{8B4D640C-9CD3-4D10-977C-D8FEC924666C}" type="sibTrans" cxnId="{BD47F113-7D79-46F4-BC6C-CE2C35D80C67}">
      <dgm:prSet/>
      <dgm:spPr/>
      <dgm:t>
        <a:bodyPr/>
        <a:lstStyle/>
        <a:p>
          <a:endParaRPr lang="en-US"/>
        </a:p>
      </dgm:t>
    </dgm:pt>
    <dgm:pt modelId="{BCA1A2FA-8A98-4FFC-9E21-7ADDAD58F0E5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Joint project activities by groups of school pupils</a:t>
          </a:r>
          <a:endParaRPr lang="en-US" sz="1800" dirty="0"/>
        </a:p>
      </dgm:t>
    </dgm:pt>
    <dgm:pt modelId="{67CD3E61-A3D5-4369-A9DD-5CFA380DA3C4}" type="parTrans" cxnId="{A0AA0208-563C-4CCC-B27D-AA2E337011D4}">
      <dgm:prSet/>
      <dgm:spPr/>
      <dgm:t>
        <a:bodyPr/>
        <a:lstStyle/>
        <a:p>
          <a:endParaRPr lang="en-US"/>
        </a:p>
      </dgm:t>
    </dgm:pt>
    <dgm:pt modelId="{9A804850-8670-4FCB-BBFE-C191E4217A78}" type="sibTrans" cxnId="{A0AA0208-563C-4CCC-B27D-AA2E337011D4}">
      <dgm:prSet/>
      <dgm:spPr/>
      <dgm:t>
        <a:bodyPr/>
        <a:lstStyle/>
        <a:p>
          <a:endParaRPr lang="en-US"/>
        </a:p>
      </dgm:t>
    </dgm:pt>
    <dgm:pt modelId="{0B01D93F-F1C7-49DF-BF87-8A8D0F8149A3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Intensive Programmes for learners</a:t>
          </a:r>
          <a:endParaRPr lang="en-US" sz="1800" dirty="0"/>
        </a:p>
      </dgm:t>
    </dgm:pt>
    <dgm:pt modelId="{F24DBEB7-AF81-4108-903F-51D108B9096E}" type="parTrans" cxnId="{F97FD2D4-D9C0-4C5B-B15B-B9D85F437235}">
      <dgm:prSet/>
      <dgm:spPr/>
      <dgm:t>
        <a:bodyPr/>
        <a:lstStyle/>
        <a:p>
          <a:endParaRPr lang="en-US"/>
        </a:p>
      </dgm:t>
    </dgm:pt>
    <dgm:pt modelId="{A6B2BFCE-A5B2-4CA3-9F2A-4083F52D8889}" type="sibTrans" cxnId="{F97FD2D4-D9C0-4C5B-B15B-B9D85F437235}">
      <dgm:prSet/>
      <dgm:spPr/>
      <dgm:t>
        <a:bodyPr/>
        <a:lstStyle/>
        <a:p>
          <a:endParaRPr lang="en-US"/>
        </a:p>
      </dgm:t>
    </dgm:pt>
    <dgm:pt modelId="{C3A36F94-7EC8-4774-B3B1-8B975779E2A9}" type="pres">
      <dgm:prSet presAssocID="{DF4078BD-6545-42CE-B2CD-E4BAAFAA8A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6CF93D-49C4-4B22-9ABD-EA29ABAA226F}" type="pres">
      <dgm:prSet presAssocID="{D47D8D37-1E75-4EA6-AF6E-C10B5387DDD7}" presName="linNode" presStyleCnt="0"/>
      <dgm:spPr/>
    </dgm:pt>
    <dgm:pt modelId="{D11E85F5-4DE3-431C-80D7-2BB0D9707905}" type="pres">
      <dgm:prSet presAssocID="{D47D8D37-1E75-4EA6-AF6E-C10B5387DDD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D07B4-9F61-489F-BE8E-464331C31528}" type="pres">
      <dgm:prSet presAssocID="{D47D8D37-1E75-4EA6-AF6E-C10B5387DDD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A775-E2AC-44A0-B226-9AD03114FD12}" type="pres">
      <dgm:prSet presAssocID="{708FA098-86F5-484C-8AA4-F9ABC1F842D3}" presName="spacing" presStyleCnt="0"/>
      <dgm:spPr/>
    </dgm:pt>
    <dgm:pt modelId="{368AE3B6-ACA0-4A84-94C9-25EDB147B693}" type="pres">
      <dgm:prSet presAssocID="{79A58077-0D11-4C2D-A6BF-B5AA869FB239}" presName="linNode" presStyleCnt="0"/>
      <dgm:spPr/>
    </dgm:pt>
    <dgm:pt modelId="{C1124C69-5D36-4F9F-AB3F-2600C97B3DEE}" type="pres">
      <dgm:prSet presAssocID="{79A58077-0D11-4C2D-A6BF-B5AA869FB23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E8AA9-E0D1-48D8-B897-31713AD7E58D}" type="pres">
      <dgm:prSet presAssocID="{79A58077-0D11-4C2D-A6BF-B5AA869FB23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4D4A28-5497-4271-B03F-0478B9308933}" type="presOf" srcId="{0B01D93F-F1C7-49DF-BF87-8A8D0F8149A3}" destId="{023E8AA9-E0D1-48D8-B897-31713AD7E58D}" srcOrd="0" destOrd="3" presId="urn:microsoft.com/office/officeart/2005/8/layout/vList6"/>
    <dgm:cxn modelId="{FE9EFDD0-352F-4E73-9602-AE11A261A0ED}" type="presOf" srcId="{D47D8D37-1E75-4EA6-AF6E-C10B5387DDD7}" destId="{D11E85F5-4DE3-431C-80D7-2BB0D9707905}" srcOrd="0" destOrd="0" presId="urn:microsoft.com/office/officeart/2005/8/layout/vList6"/>
    <dgm:cxn modelId="{EAA8FF65-21AB-4858-B151-FE30B94AEBEF}" srcId="{D47D8D37-1E75-4EA6-AF6E-C10B5387DDD7}" destId="{4AF16E34-63C3-4F22-AF39-711F07FC6353}" srcOrd="0" destOrd="0" parTransId="{5544FA4B-B9C5-4BAD-844A-2ACD89E55ED2}" sibTransId="{00D9F896-E91A-4A9D-96CF-F3B16EF5C963}"/>
    <dgm:cxn modelId="{7E0FDEC0-A99C-4E44-9D72-B263C7ED1091}" type="presOf" srcId="{DF4078BD-6545-42CE-B2CD-E4BAAFAA8A20}" destId="{C3A36F94-7EC8-4774-B3B1-8B975779E2A9}" srcOrd="0" destOrd="0" presId="urn:microsoft.com/office/officeart/2005/8/layout/vList6"/>
    <dgm:cxn modelId="{41FCC638-9D3E-40FC-A289-3856589977D4}" type="presOf" srcId="{75FDB72D-6645-4FCA-8886-9904B2B678DC}" destId="{A98D07B4-9F61-489F-BE8E-464331C31528}" srcOrd="0" destOrd="1" presId="urn:microsoft.com/office/officeart/2005/8/layout/vList6"/>
    <dgm:cxn modelId="{E726A2FF-482A-4D81-B17D-9310533755EB}" srcId="{D47D8D37-1E75-4EA6-AF6E-C10B5387DDD7}" destId="{75FDB72D-6645-4FCA-8886-9904B2B678DC}" srcOrd="1" destOrd="0" parTransId="{FD0A9907-9F2C-4AAA-9747-527AFA9182B5}" sibTransId="{9A58BA2B-B7C3-410D-AECC-61E61BEF89FA}"/>
    <dgm:cxn modelId="{2304F8D6-509A-4C05-9330-341916E0257A}" srcId="{DF4078BD-6545-42CE-B2CD-E4BAAFAA8A20}" destId="{D47D8D37-1E75-4EA6-AF6E-C10B5387DDD7}" srcOrd="0" destOrd="0" parTransId="{D2A2E419-94BD-42AF-9B3D-B9968E21ECD5}" sibTransId="{708FA098-86F5-484C-8AA4-F9ABC1F842D3}"/>
    <dgm:cxn modelId="{40B86EE2-B9C8-4F12-9DF6-6E79AB226283}" srcId="{79A58077-0D11-4C2D-A6BF-B5AA869FB239}" destId="{F4A4C517-93D4-4642-AA79-24259C59FD2D}" srcOrd="1" destOrd="0" parTransId="{98EBE98B-7115-4874-A2CD-A447120FCF69}" sibTransId="{3CDCEC4C-C593-4716-BE95-9A043117CF50}"/>
    <dgm:cxn modelId="{87A5C903-5A49-4EB1-BF11-B7270DE1D60B}" type="presOf" srcId="{3A356DA0-AFBA-4B9A-AEB2-70A83E82F8C5}" destId="{A98D07B4-9F61-489F-BE8E-464331C31528}" srcOrd="0" destOrd="2" presId="urn:microsoft.com/office/officeart/2005/8/layout/vList6"/>
    <dgm:cxn modelId="{F0C9F8E2-6401-46DE-97FC-B093281794EC}" type="presOf" srcId="{79A58077-0D11-4C2D-A6BF-B5AA869FB239}" destId="{C1124C69-5D36-4F9F-AB3F-2600C97B3DEE}" srcOrd="0" destOrd="0" presId="urn:microsoft.com/office/officeart/2005/8/layout/vList6"/>
    <dgm:cxn modelId="{F97FD2D4-D9C0-4C5B-B15B-B9D85F437235}" srcId="{79A58077-0D11-4C2D-A6BF-B5AA869FB239}" destId="{0B01D93F-F1C7-49DF-BF87-8A8D0F8149A3}" srcOrd="3" destOrd="0" parTransId="{F24DBEB7-AF81-4108-903F-51D108B9096E}" sibTransId="{A6B2BFCE-A5B2-4CA3-9F2A-4083F52D8889}"/>
    <dgm:cxn modelId="{309419FF-67BA-4C2C-8C5D-D4DBD8608FD0}" type="presOf" srcId="{BCA1A2FA-8A98-4FFC-9E21-7ADDAD58F0E5}" destId="{023E8AA9-E0D1-48D8-B897-31713AD7E58D}" srcOrd="0" destOrd="2" presId="urn:microsoft.com/office/officeart/2005/8/layout/vList6"/>
    <dgm:cxn modelId="{A297F567-0894-40CC-8D66-8112C00D1E8C}" type="presOf" srcId="{4AF16E34-63C3-4F22-AF39-711F07FC6353}" destId="{A98D07B4-9F61-489F-BE8E-464331C31528}" srcOrd="0" destOrd="0" presId="urn:microsoft.com/office/officeart/2005/8/layout/vList6"/>
    <dgm:cxn modelId="{8EB53DBE-6C6C-4858-B8EB-64839CDADF93}" srcId="{79A58077-0D11-4C2D-A6BF-B5AA869FB239}" destId="{FEACCBFB-1E70-4148-B200-A0A0951C032D}" srcOrd="0" destOrd="0" parTransId="{21466959-92D2-46D7-861C-ABD1998C7F19}" sibTransId="{F47E995F-28AD-4C2A-ABD3-7CB62BD1CF38}"/>
    <dgm:cxn modelId="{88CB2D12-C60E-4660-A8EF-3C0D5804509E}" type="presOf" srcId="{F4A4C517-93D4-4642-AA79-24259C59FD2D}" destId="{023E8AA9-E0D1-48D8-B897-31713AD7E58D}" srcOrd="0" destOrd="1" presId="urn:microsoft.com/office/officeart/2005/8/layout/vList6"/>
    <dgm:cxn modelId="{98E1D9A1-5B4F-43BB-9E12-D66E29DB6717}" srcId="{DF4078BD-6545-42CE-B2CD-E4BAAFAA8A20}" destId="{79A58077-0D11-4C2D-A6BF-B5AA869FB239}" srcOrd="1" destOrd="0" parTransId="{9E1F8112-21B2-4685-979A-A26AB9D92E97}" sibTransId="{8F890EB6-E86A-4726-AA37-C20A1DDE4147}"/>
    <dgm:cxn modelId="{AB119B90-1D00-4365-8060-04C2BCE1C12E}" type="presOf" srcId="{FEACCBFB-1E70-4148-B200-A0A0951C032D}" destId="{023E8AA9-E0D1-48D8-B897-31713AD7E58D}" srcOrd="0" destOrd="0" presId="urn:microsoft.com/office/officeart/2005/8/layout/vList6"/>
    <dgm:cxn modelId="{BD47F113-7D79-46F4-BC6C-CE2C35D80C67}" srcId="{D47D8D37-1E75-4EA6-AF6E-C10B5387DDD7}" destId="{3A356DA0-AFBA-4B9A-AEB2-70A83E82F8C5}" srcOrd="2" destOrd="0" parTransId="{4AF9CDB8-0B21-43AA-BA84-BB51F2196CC4}" sibTransId="{8B4D640C-9CD3-4D10-977C-D8FEC924666C}"/>
    <dgm:cxn modelId="{A0AA0208-563C-4CCC-B27D-AA2E337011D4}" srcId="{79A58077-0D11-4C2D-A6BF-B5AA869FB239}" destId="{BCA1A2FA-8A98-4FFC-9E21-7ADDAD58F0E5}" srcOrd="2" destOrd="0" parTransId="{67CD3E61-A3D5-4369-A9DD-5CFA380DA3C4}" sibTransId="{9A804850-8670-4FCB-BBFE-C191E4217A78}"/>
    <dgm:cxn modelId="{4093294D-B2FF-45E4-9EC6-44BF7AAFE9C7}" type="presParOf" srcId="{C3A36F94-7EC8-4774-B3B1-8B975779E2A9}" destId="{B96CF93D-49C4-4B22-9ABD-EA29ABAA226F}" srcOrd="0" destOrd="0" presId="urn:microsoft.com/office/officeart/2005/8/layout/vList6"/>
    <dgm:cxn modelId="{E7F68566-BF75-4E11-B45E-DA35227E2AD7}" type="presParOf" srcId="{B96CF93D-49C4-4B22-9ABD-EA29ABAA226F}" destId="{D11E85F5-4DE3-431C-80D7-2BB0D9707905}" srcOrd="0" destOrd="0" presId="urn:microsoft.com/office/officeart/2005/8/layout/vList6"/>
    <dgm:cxn modelId="{42C00D8D-CA7D-4A18-BA4C-FB1E0F723653}" type="presParOf" srcId="{B96CF93D-49C4-4B22-9ABD-EA29ABAA226F}" destId="{A98D07B4-9F61-489F-BE8E-464331C31528}" srcOrd="1" destOrd="0" presId="urn:microsoft.com/office/officeart/2005/8/layout/vList6"/>
    <dgm:cxn modelId="{502280FB-7EF5-47B5-8AFD-0E572731A95B}" type="presParOf" srcId="{C3A36F94-7EC8-4774-B3B1-8B975779E2A9}" destId="{3B9CA775-E2AC-44A0-B226-9AD03114FD12}" srcOrd="1" destOrd="0" presId="urn:microsoft.com/office/officeart/2005/8/layout/vList6"/>
    <dgm:cxn modelId="{9FCBE790-B496-4A54-82EA-C2BDBE886851}" type="presParOf" srcId="{C3A36F94-7EC8-4774-B3B1-8B975779E2A9}" destId="{368AE3B6-ACA0-4A84-94C9-25EDB147B693}" srcOrd="2" destOrd="0" presId="urn:microsoft.com/office/officeart/2005/8/layout/vList6"/>
    <dgm:cxn modelId="{93A9FD24-1B26-4821-BFDA-E2BC321F74D0}" type="presParOf" srcId="{368AE3B6-ACA0-4A84-94C9-25EDB147B693}" destId="{C1124C69-5D36-4F9F-AB3F-2600C97B3DEE}" srcOrd="0" destOrd="0" presId="urn:microsoft.com/office/officeart/2005/8/layout/vList6"/>
    <dgm:cxn modelId="{BA35B358-3280-4443-89AE-87019D92EAE1}" type="presParOf" srcId="{368AE3B6-ACA0-4A84-94C9-25EDB147B693}" destId="{023E8AA9-E0D1-48D8-B897-31713AD7E5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3C512E-E5B2-4011-B607-A210887559D2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54CB7D-5CC4-4342-94D7-443A354485DE}">
      <dgm:prSet phldrT="[Κείμενο]" custT="1"/>
      <dgm:spPr/>
      <dgm:t>
        <a:bodyPr/>
        <a:lstStyle/>
        <a:p>
          <a:r>
            <a:rPr lang="el-GR" sz="2400" dirty="0" smtClean="0"/>
            <a:t>Διάρκεια 2 ή 3 χρόνια</a:t>
          </a:r>
          <a:endParaRPr lang="en-US" sz="2400" dirty="0"/>
        </a:p>
      </dgm:t>
    </dgm:pt>
    <dgm:pt modelId="{DD3425C2-39CB-4CD4-A334-54DFF7E485E5}" type="parTrans" cxnId="{1C7227A3-BC0A-4301-BE0B-F615E3B66649}">
      <dgm:prSet/>
      <dgm:spPr/>
      <dgm:t>
        <a:bodyPr/>
        <a:lstStyle/>
        <a:p>
          <a:endParaRPr lang="en-US" sz="2400"/>
        </a:p>
      </dgm:t>
    </dgm:pt>
    <dgm:pt modelId="{6F8B711A-A024-4C96-8C0F-0491B8587571}" type="sibTrans" cxnId="{1C7227A3-BC0A-4301-BE0B-F615E3B66649}">
      <dgm:prSet/>
      <dgm:spPr/>
      <dgm:t>
        <a:bodyPr/>
        <a:lstStyle/>
        <a:p>
          <a:endParaRPr lang="en-US" sz="2400"/>
        </a:p>
      </dgm:t>
    </dgm:pt>
    <dgm:pt modelId="{D7EE5C58-6BC5-4D66-999C-3A1DADD67B2B}">
      <dgm:prSet phldrT="[Κείμενο]" custT="1"/>
      <dgm:spPr/>
      <dgm:t>
        <a:bodyPr/>
        <a:lstStyle/>
        <a:p>
          <a:r>
            <a:rPr lang="el-GR" sz="2400" dirty="0" smtClean="0"/>
            <a:t>Κοινοτική χρηματοδότηση</a:t>
          </a:r>
        </a:p>
        <a:p>
          <a:r>
            <a:rPr lang="el-GR" sz="2400" dirty="0" smtClean="0"/>
            <a:t>&gt;300.000€</a:t>
          </a:r>
        </a:p>
        <a:p>
          <a:r>
            <a:rPr lang="el-GR" sz="2400" dirty="0" smtClean="0"/>
            <a:t>&gt;450.000€</a:t>
          </a:r>
          <a:endParaRPr lang="en-US" sz="2400" dirty="0"/>
        </a:p>
      </dgm:t>
    </dgm:pt>
    <dgm:pt modelId="{C1951155-699D-44D2-B455-A13628715073}" type="parTrans" cxnId="{64AA5A53-6C9D-4514-90B7-E73D91F43955}">
      <dgm:prSet/>
      <dgm:spPr/>
      <dgm:t>
        <a:bodyPr/>
        <a:lstStyle/>
        <a:p>
          <a:endParaRPr lang="en-US" sz="2400"/>
        </a:p>
      </dgm:t>
    </dgm:pt>
    <dgm:pt modelId="{F4DBF295-8A9F-47F6-9867-97B82209246C}" type="sibTrans" cxnId="{64AA5A53-6C9D-4514-90B7-E73D91F43955}">
      <dgm:prSet/>
      <dgm:spPr/>
      <dgm:t>
        <a:bodyPr/>
        <a:lstStyle/>
        <a:p>
          <a:endParaRPr lang="en-US" sz="2400"/>
        </a:p>
      </dgm:t>
    </dgm:pt>
    <dgm:pt modelId="{982F5FB9-C42F-49FB-8CDD-7B52A4FB7A85}">
      <dgm:prSet phldrT="[Κείμενο]" custT="1"/>
      <dgm:spPr/>
      <dgm:t>
        <a:bodyPr/>
        <a:lstStyle/>
        <a:p>
          <a:r>
            <a:rPr lang="el-GR" sz="2200" dirty="0" smtClean="0"/>
            <a:t>Τουλάχιστον 3 διακρατικοί εταίροι </a:t>
          </a:r>
          <a:r>
            <a:rPr lang="el-GR" sz="2000" dirty="0" smtClean="0"/>
            <a:t>(εκτός Σχολικών Συμπράξεων</a:t>
          </a:r>
          <a:r>
            <a:rPr lang="en-GB" sz="2000" dirty="0" smtClean="0"/>
            <a:t> k’ Youth</a:t>
          </a:r>
          <a:r>
            <a:rPr lang="el-GR" sz="2000" dirty="0" smtClean="0"/>
            <a:t>)</a:t>
          </a:r>
          <a:endParaRPr lang="en-US" sz="2000" dirty="0"/>
        </a:p>
      </dgm:t>
    </dgm:pt>
    <dgm:pt modelId="{1DB53FEE-F66E-43DF-A18C-1529887C931C}" type="parTrans" cxnId="{AAD1048C-FD7D-4073-B498-012238828627}">
      <dgm:prSet/>
      <dgm:spPr/>
      <dgm:t>
        <a:bodyPr/>
        <a:lstStyle/>
        <a:p>
          <a:endParaRPr lang="en-US" sz="2400"/>
        </a:p>
      </dgm:t>
    </dgm:pt>
    <dgm:pt modelId="{E2F0F3BE-CF05-44A4-AF6F-B9AD0EEE8133}" type="sibTrans" cxnId="{AAD1048C-FD7D-4073-B498-012238828627}">
      <dgm:prSet/>
      <dgm:spPr/>
      <dgm:t>
        <a:bodyPr/>
        <a:lstStyle/>
        <a:p>
          <a:endParaRPr lang="en-US" sz="2400"/>
        </a:p>
      </dgm:t>
    </dgm:pt>
    <dgm:pt modelId="{28FAECCE-780D-4561-96FB-B304B394D4CE}">
      <dgm:prSet phldrT="[Κείμενο]" custT="1"/>
      <dgm:spPr/>
      <dgm:t>
        <a:bodyPr/>
        <a:lstStyle/>
        <a:p>
          <a:r>
            <a:rPr lang="el-GR" sz="2400" dirty="0" smtClean="0"/>
            <a:t>Υποβολή αιτήσεων από φορείς των χωρών του Προγράμματος</a:t>
          </a:r>
          <a:endParaRPr lang="en-US" sz="2400" dirty="0"/>
        </a:p>
      </dgm:t>
    </dgm:pt>
    <dgm:pt modelId="{62B7822F-9F59-480C-A1BA-A2F9C3537CF7}" type="parTrans" cxnId="{1D6ABC66-A237-4636-9C1D-A40DAB987321}">
      <dgm:prSet/>
      <dgm:spPr/>
      <dgm:t>
        <a:bodyPr/>
        <a:lstStyle/>
        <a:p>
          <a:endParaRPr lang="en-US" sz="2400"/>
        </a:p>
      </dgm:t>
    </dgm:pt>
    <dgm:pt modelId="{33C43610-0FF4-468D-9A43-85B25FF58D95}" type="sibTrans" cxnId="{1D6ABC66-A237-4636-9C1D-A40DAB987321}">
      <dgm:prSet/>
      <dgm:spPr/>
      <dgm:t>
        <a:bodyPr/>
        <a:lstStyle/>
        <a:p>
          <a:endParaRPr lang="en-US" sz="2400"/>
        </a:p>
      </dgm:t>
    </dgm:pt>
    <dgm:pt modelId="{C0AA3D32-1C1C-43F1-8771-108157472B46}">
      <dgm:prSet phldrT="[Κείμενο]" custT="1"/>
      <dgm:spPr/>
      <dgm:t>
        <a:bodyPr/>
        <a:lstStyle/>
        <a:p>
          <a:r>
            <a:rPr lang="el-GR" sz="2400" dirty="0" smtClean="0"/>
            <a:t>Εφικτή η συμμετοχή φορέων από τρίτες χώρες</a:t>
          </a:r>
          <a:r>
            <a:rPr lang="en-US" sz="2400" dirty="0" smtClean="0"/>
            <a:t> </a:t>
          </a:r>
          <a:r>
            <a:rPr lang="en-US" sz="2000" dirty="0" smtClean="0"/>
            <a:t>(</a:t>
          </a:r>
          <a:r>
            <a:rPr lang="el-GR" sz="2000" dirty="0" smtClean="0"/>
            <a:t>μετάφραση στην αγγλική των νομιμοποιητικών εγγράφων)</a:t>
          </a:r>
          <a:endParaRPr lang="en-US" sz="2000" dirty="0"/>
        </a:p>
      </dgm:t>
    </dgm:pt>
    <dgm:pt modelId="{B8911950-A935-4C4D-8208-2A9786F70B4A}" type="parTrans" cxnId="{74242AF3-20C6-45D9-9F8C-20D3E9EA039D}">
      <dgm:prSet/>
      <dgm:spPr/>
      <dgm:t>
        <a:bodyPr/>
        <a:lstStyle/>
        <a:p>
          <a:endParaRPr lang="en-US" sz="2400"/>
        </a:p>
      </dgm:t>
    </dgm:pt>
    <dgm:pt modelId="{B4711C73-D54B-4F36-AE43-62D9572963E6}" type="sibTrans" cxnId="{74242AF3-20C6-45D9-9F8C-20D3E9EA039D}">
      <dgm:prSet/>
      <dgm:spPr/>
      <dgm:t>
        <a:bodyPr/>
        <a:lstStyle/>
        <a:p>
          <a:endParaRPr lang="en-US" sz="2400"/>
        </a:p>
      </dgm:t>
    </dgm:pt>
    <dgm:pt modelId="{7A92427B-8ACA-426A-9A79-08132BB08FE2}" type="pres">
      <dgm:prSet presAssocID="{7C3C512E-E5B2-4011-B607-A210887559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08BFB4-BBA7-4304-B4C0-EC41A5F228FF}" type="pres">
      <dgm:prSet presAssocID="{EF54CB7D-5CC4-4342-94D7-443A354485D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A7C4C-8E0F-4718-93CC-36916AE74E0E}" type="pres">
      <dgm:prSet presAssocID="{6F8B711A-A024-4C96-8C0F-0491B8587571}" presName="sibTrans" presStyleCnt="0"/>
      <dgm:spPr/>
    </dgm:pt>
    <dgm:pt modelId="{79708278-8611-4B3B-A7DA-7065FCDFB777}" type="pres">
      <dgm:prSet presAssocID="{D7EE5C58-6BC5-4D66-999C-3A1DADD67B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2BCFE-C682-4EB2-B3B6-53B7A5F4290A}" type="pres">
      <dgm:prSet presAssocID="{F4DBF295-8A9F-47F6-9867-97B82209246C}" presName="sibTrans" presStyleCnt="0"/>
      <dgm:spPr/>
    </dgm:pt>
    <dgm:pt modelId="{C25118D2-D98E-468F-86B1-66FC42C1830D}" type="pres">
      <dgm:prSet presAssocID="{982F5FB9-C42F-49FB-8CDD-7B52A4FB7A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DE054-970F-4BCA-B572-5E18034C98AA}" type="pres">
      <dgm:prSet presAssocID="{E2F0F3BE-CF05-44A4-AF6F-B9AD0EEE8133}" presName="sibTrans" presStyleCnt="0"/>
      <dgm:spPr/>
    </dgm:pt>
    <dgm:pt modelId="{507BECD1-395C-4195-B3AF-C09B45DAE532}" type="pres">
      <dgm:prSet presAssocID="{28FAECCE-780D-4561-96FB-B304B394D4CE}" presName="node" presStyleLbl="node1" presStyleIdx="3" presStyleCnt="5" custScaleX="128545" custLinFactNeighborX="-32000" custLinFactNeighborY="1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8F64B-5AE2-40BC-808C-6E53CC22280E}" type="pres">
      <dgm:prSet presAssocID="{33C43610-0FF4-468D-9A43-85B25FF58D95}" presName="sibTrans" presStyleCnt="0"/>
      <dgm:spPr/>
    </dgm:pt>
    <dgm:pt modelId="{45F953BD-6740-4578-B08A-FD676AE48CD1}" type="pres">
      <dgm:prSet presAssocID="{C0AA3D32-1C1C-43F1-8771-108157472B46}" presName="node" presStyleLbl="node1" presStyleIdx="4" presStyleCnt="5" custScaleX="15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A5A53-6C9D-4514-90B7-E73D91F43955}" srcId="{7C3C512E-E5B2-4011-B607-A210887559D2}" destId="{D7EE5C58-6BC5-4D66-999C-3A1DADD67B2B}" srcOrd="1" destOrd="0" parTransId="{C1951155-699D-44D2-B455-A13628715073}" sibTransId="{F4DBF295-8A9F-47F6-9867-97B82209246C}"/>
    <dgm:cxn modelId="{74242AF3-20C6-45D9-9F8C-20D3E9EA039D}" srcId="{7C3C512E-E5B2-4011-B607-A210887559D2}" destId="{C0AA3D32-1C1C-43F1-8771-108157472B46}" srcOrd="4" destOrd="0" parTransId="{B8911950-A935-4C4D-8208-2A9786F70B4A}" sibTransId="{B4711C73-D54B-4F36-AE43-62D9572963E6}"/>
    <dgm:cxn modelId="{0F354BD6-B213-4ACC-AD11-1609802A921C}" type="presOf" srcId="{C0AA3D32-1C1C-43F1-8771-108157472B46}" destId="{45F953BD-6740-4578-B08A-FD676AE48CD1}" srcOrd="0" destOrd="0" presId="urn:microsoft.com/office/officeart/2005/8/layout/default"/>
    <dgm:cxn modelId="{1D6ABC66-A237-4636-9C1D-A40DAB987321}" srcId="{7C3C512E-E5B2-4011-B607-A210887559D2}" destId="{28FAECCE-780D-4561-96FB-B304B394D4CE}" srcOrd="3" destOrd="0" parTransId="{62B7822F-9F59-480C-A1BA-A2F9C3537CF7}" sibTransId="{33C43610-0FF4-468D-9A43-85B25FF58D95}"/>
    <dgm:cxn modelId="{1C7227A3-BC0A-4301-BE0B-F615E3B66649}" srcId="{7C3C512E-E5B2-4011-B607-A210887559D2}" destId="{EF54CB7D-5CC4-4342-94D7-443A354485DE}" srcOrd="0" destOrd="0" parTransId="{DD3425C2-39CB-4CD4-A334-54DFF7E485E5}" sibTransId="{6F8B711A-A024-4C96-8C0F-0491B8587571}"/>
    <dgm:cxn modelId="{0BD8E75F-B9E5-46B1-95CB-8742934D1D27}" type="presOf" srcId="{7C3C512E-E5B2-4011-B607-A210887559D2}" destId="{7A92427B-8ACA-426A-9A79-08132BB08FE2}" srcOrd="0" destOrd="0" presId="urn:microsoft.com/office/officeart/2005/8/layout/default"/>
    <dgm:cxn modelId="{8C572EA9-3E1E-4E25-A785-81386B9857E2}" type="presOf" srcId="{D7EE5C58-6BC5-4D66-999C-3A1DADD67B2B}" destId="{79708278-8611-4B3B-A7DA-7065FCDFB777}" srcOrd="0" destOrd="0" presId="urn:microsoft.com/office/officeart/2005/8/layout/default"/>
    <dgm:cxn modelId="{EF0A9BBA-B5EE-4F3A-B904-8D4BB89F8ADB}" type="presOf" srcId="{EF54CB7D-5CC4-4342-94D7-443A354485DE}" destId="{2008BFB4-BBA7-4304-B4C0-EC41A5F228FF}" srcOrd="0" destOrd="0" presId="urn:microsoft.com/office/officeart/2005/8/layout/default"/>
    <dgm:cxn modelId="{9614F4E8-838F-4452-AC59-F39A3512B55E}" type="presOf" srcId="{982F5FB9-C42F-49FB-8CDD-7B52A4FB7A85}" destId="{C25118D2-D98E-468F-86B1-66FC42C1830D}" srcOrd="0" destOrd="0" presId="urn:microsoft.com/office/officeart/2005/8/layout/default"/>
    <dgm:cxn modelId="{AAD1048C-FD7D-4073-B498-012238828627}" srcId="{7C3C512E-E5B2-4011-B607-A210887559D2}" destId="{982F5FB9-C42F-49FB-8CDD-7B52A4FB7A85}" srcOrd="2" destOrd="0" parTransId="{1DB53FEE-F66E-43DF-A18C-1529887C931C}" sibTransId="{E2F0F3BE-CF05-44A4-AF6F-B9AD0EEE8133}"/>
    <dgm:cxn modelId="{64D6FAA6-1416-4672-BD20-1869B32CEFD3}" type="presOf" srcId="{28FAECCE-780D-4561-96FB-B304B394D4CE}" destId="{507BECD1-395C-4195-B3AF-C09B45DAE532}" srcOrd="0" destOrd="0" presId="urn:microsoft.com/office/officeart/2005/8/layout/default"/>
    <dgm:cxn modelId="{93135A3D-6EE9-4821-97C2-77D61269D458}" type="presParOf" srcId="{7A92427B-8ACA-426A-9A79-08132BB08FE2}" destId="{2008BFB4-BBA7-4304-B4C0-EC41A5F228FF}" srcOrd="0" destOrd="0" presId="urn:microsoft.com/office/officeart/2005/8/layout/default"/>
    <dgm:cxn modelId="{BEE0D77E-FABB-4DBB-9DE4-E6433DF53579}" type="presParOf" srcId="{7A92427B-8ACA-426A-9A79-08132BB08FE2}" destId="{246A7C4C-8E0F-4718-93CC-36916AE74E0E}" srcOrd="1" destOrd="0" presId="urn:microsoft.com/office/officeart/2005/8/layout/default"/>
    <dgm:cxn modelId="{A5708346-D4AF-4FB8-B85B-40B70EB711D0}" type="presParOf" srcId="{7A92427B-8ACA-426A-9A79-08132BB08FE2}" destId="{79708278-8611-4B3B-A7DA-7065FCDFB777}" srcOrd="2" destOrd="0" presId="urn:microsoft.com/office/officeart/2005/8/layout/default"/>
    <dgm:cxn modelId="{92620079-5996-4BE5-9DEF-D48E0F99004A}" type="presParOf" srcId="{7A92427B-8ACA-426A-9A79-08132BB08FE2}" destId="{3362BCFE-C682-4EB2-B3B6-53B7A5F4290A}" srcOrd="3" destOrd="0" presId="urn:microsoft.com/office/officeart/2005/8/layout/default"/>
    <dgm:cxn modelId="{5144B6B5-9ACE-4EE4-AB69-86B41B9E3503}" type="presParOf" srcId="{7A92427B-8ACA-426A-9A79-08132BB08FE2}" destId="{C25118D2-D98E-468F-86B1-66FC42C1830D}" srcOrd="4" destOrd="0" presId="urn:microsoft.com/office/officeart/2005/8/layout/default"/>
    <dgm:cxn modelId="{0E3FA25D-1764-4029-A50C-FC5E674E4688}" type="presParOf" srcId="{7A92427B-8ACA-426A-9A79-08132BB08FE2}" destId="{323DE054-970F-4BCA-B572-5E18034C98AA}" srcOrd="5" destOrd="0" presId="urn:microsoft.com/office/officeart/2005/8/layout/default"/>
    <dgm:cxn modelId="{53D264A3-A866-4143-9A8D-5F091BDC54DA}" type="presParOf" srcId="{7A92427B-8ACA-426A-9A79-08132BB08FE2}" destId="{507BECD1-395C-4195-B3AF-C09B45DAE532}" srcOrd="6" destOrd="0" presId="urn:microsoft.com/office/officeart/2005/8/layout/default"/>
    <dgm:cxn modelId="{499CCD16-B81F-4FBB-8B6B-500DBD3E88E2}" type="presParOf" srcId="{7A92427B-8ACA-426A-9A79-08132BB08FE2}" destId="{FE68F64B-5AE2-40BC-808C-6E53CC22280E}" srcOrd="7" destOrd="0" presId="urn:microsoft.com/office/officeart/2005/8/layout/default"/>
    <dgm:cxn modelId="{2F9D73B8-2F2B-447A-B23C-17CED1BC6001}" type="presParOf" srcId="{7A92427B-8ACA-426A-9A79-08132BB08FE2}" destId="{45F953BD-6740-4578-B08A-FD676AE48C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C8E012-319C-427F-8261-EFEB25FC4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AE4AC-B242-402B-81DA-31571FB9D143}">
      <dgm:prSet phldrT="[Κείμενο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Programme management and implementation</a:t>
          </a:r>
          <a:r>
            <a:rPr lang="el-GR" sz="1800" dirty="0" smtClean="0"/>
            <a:t>-</a:t>
          </a:r>
          <a:r>
            <a:rPr lang="en-GB" sz="1800" dirty="0" smtClean="0"/>
            <a:t>grant per organisation per month</a:t>
          </a:r>
          <a:endParaRPr lang="en-US" sz="1800" dirty="0"/>
        </a:p>
      </dgm:t>
    </dgm:pt>
    <dgm:pt modelId="{3E32D0B3-E0E0-46BD-B78D-EE5EF8989B8F}" type="parTrans" cxnId="{541A3CFD-FF8D-4333-850A-234E12BB4796}">
      <dgm:prSet/>
      <dgm:spPr/>
      <dgm:t>
        <a:bodyPr/>
        <a:lstStyle/>
        <a:p>
          <a:endParaRPr lang="en-US"/>
        </a:p>
      </dgm:t>
    </dgm:pt>
    <dgm:pt modelId="{F739E8CD-E9C9-44F6-932B-6CDE3DC0D2AC}" type="sibTrans" cxnId="{541A3CFD-FF8D-4333-850A-234E12BB4796}">
      <dgm:prSet/>
      <dgm:spPr/>
      <dgm:t>
        <a:bodyPr/>
        <a:lstStyle/>
        <a:p>
          <a:endParaRPr lang="en-US"/>
        </a:p>
      </dgm:t>
    </dgm:pt>
    <dgm:pt modelId="{A0C9C224-D966-4D60-8514-2DB9C2E62F25}">
      <dgm:prSet phldrT="[Κείμενο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Transnational project meetings- grant per participant</a:t>
          </a:r>
          <a:endParaRPr lang="en-US" sz="1800" dirty="0"/>
        </a:p>
      </dgm:t>
    </dgm:pt>
    <dgm:pt modelId="{7A94DCD4-E676-425F-AB17-1EDE48F9CD8B}" type="parTrans" cxnId="{717C4A0F-7FE0-4CED-A61E-92DB49B03F3D}">
      <dgm:prSet/>
      <dgm:spPr/>
      <dgm:t>
        <a:bodyPr/>
        <a:lstStyle/>
        <a:p>
          <a:endParaRPr lang="en-US"/>
        </a:p>
      </dgm:t>
    </dgm:pt>
    <dgm:pt modelId="{C58CF3BC-86D9-4C07-A8E7-D40E8B4CF213}" type="sibTrans" cxnId="{717C4A0F-7FE0-4CED-A61E-92DB49B03F3D}">
      <dgm:prSet/>
      <dgm:spPr/>
      <dgm:t>
        <a:bodyPr/>
        <a:lstStyle/>
        <a:p>
          <a:endParaRPr lang="en-US"/>
        </a:p>
      </dgm:t>
    </dgm:pt>
    <dgm:pt modelId="{C5ED94BD-0B20-4072-AD0E-3583404DEBB0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Learning, teaching and training: travel, subsistence, linguistic support</a:t>
          </a:r>
          <a:endParaRPr lang="en-US" sz="1800" dirty="0"/>
        </a:p>
      </dgm:t>
    </dgm:pt>
    <dgm:pt modelId="{C9C39921-D801-45D2-B649-44F24AC648FC}" type="parTrans" cxnId="{FD9546FC-5F74-44B6-B762-357CC8CCD52C}">
      <dgm:prSet/>
      <dgm:spPr/>
      <dgm:t>
        <a:bodyPr/>
        <a:lstStyle/>
        <a:p>
          <a:endParaRPr lang="en-US"/>
        </a:p>
      </dgm:t>
    </dgm:pt>
    <dgm:pt modelId="{804DCC5B-9C5B-4476-9DA0-01FA1F9876EE}" type="sibTrans" cxnId="{FD9546FC-5F74-44B6-B762-357CC8CCD52C}">
      <dgm:prSet/>
      <dgm:spPr/>
      <dgm:t>
        <a:bodyPr/>
        <a:lstStyle/>
        <a:p>
          <a:endParaRPr lang="en-US"/>
        </a:p>
      </dgm:t>
    </dgm:pt>
    <dgm:pt modelId="{C652A071-E400-4AFD-8FBA-9E8CF7AFC35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Multiplier events- grant based on number of participants</a:t>
          </a:r>
          <a:endParaRPr lang="en-US" sz="1800" dirty="0"/>
        </a:p>
      </dgm:t>
    </dgm:pt>
    <dgm:pt modelId="{463B183C-FE2F-4285-9C1C-6B98424DE37D}" type="parTrans" cxnId="{BC5EC916-C66D-4031-83EC-D6C49436599E}">
      <dgm:prSet/>
      <dgm:spPr/>
      <dgm:t>
        <a:bodyPr/>
        <a:lstStyle/>
        <a:p>
          <a:endParaRPr lang="en-US"/>
        </a:p>
      </dgm:t>
    </dgm:pt>
    <dgm:pt modelId="{DD7A3C8D-BB98-4C1A-AF71-CE6C1FDA8889}" type="sibTrans" cxnId="{BC5EC916-C66D-4031-83EC-D6C49436599E}">
      <dgm:prSet/>
      <dgm:spPr/>
      <dgm:t>
        <a:bodyPr/>
        <a:lstStyle/>
        <a:p>
          <a:endParaRPr lang="en-US"/>
        </a:p>
      </dgm:t>
    </dgm:pt>
    <dgm:pt modelId="{037D7F1E-88CC-47A4-A316-1AA1E012EE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Real costs: exceptional costs (equipment, subcontracting), special needs</a:t>
          </a:r>
          <a:endParaRPr lang="en-US" sz="1800" dirty="0"/>
        </a:p>
      </dgm:t>
    </dgm:pt>
    <dgm:pt modelId="{7AB83091-72DE-475D-8E6F-9E7D6D0F7411}" type="parTrans" cxnId="{DCF21934-6843-41AC-9900-1E359C384688}">
      <dgm:prSet/>
      <dgm:spPr/>
      <dgm:t>
        <a:bodyPr/>
        <a:lstStyle/>
        <a:p>
          <a:endParaRPr lang="en-US"/>
        </a:p>
      </dgm:t>
    </dgm:pt>
    <dgm:pt modelId="{60CB6E8C-EFCF-4853-882A-EFE82234FDEE}" type="sibTrans" cxnId="{DCF21934-6843-41AC-9900-1E359C384688}">
      <dgm:prSet/>
      <dgm:spPr/>
      <dgm:t>
        <a:bodyPr/>
        <a:lstStyle/>
        <a:p>
          <a:endParaRPr lang="en-US"/>
        </a:p>
      </dgm:t>
    </dgm:pt>
    <dgm:pt modelId="{68981F74-F364-4660-8387-6E07E23025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Intellectual outputs-grant for staff costs</a:t>
          </a:r>
          <a:endParaRPr lang="en-US" sz="1800" dirty="0"/>
        </a:p>
      </dgm:t>
    </dgm:pt>
    <dgm:pt modelId="{39CE1FEC-783F-4AB7-8E8C-2BEAAA5E059F}" type="parTrans" cxnId="{2F02E453-30FC-41E6-B7AD-31EA6BE1E91D}">
      <dgm:prSet/>
      <dgm:spPr/>
      <dgm:t>
        <a:bodyPr/>
        <a:lstStyle/>
        <a:p>
          <a:endParaRPr lang="en-US"/>
        </a:p>
      </dgm:t>
    </dgm:pt>
    <dgm:pt modelId="{1CA084E1-A51C-4B69-9DAE-CDD7B4C693DC}" type="sibTrans" cxnId="{2F02E453-30FC-41E6-B7AD-31EA6BE1E91D}">
      <dgm:prSet/>
      <dgm:spPr/>
      <dgm:t>
        <a:bodyPr/>
        <a:lstStyle/>
        <a:p>
          <a:endParaRPr lang="en-US"/>
        </a:p>
      </dgm:t>
    </dgm:pt>
    <dgm:pt modelId="{69A10D7B-240C-4334-986F-8B1A8633806D}" type="pres">
      <dgm:prSet presAssocID="{C3C8E012-319C-427F-8261-EFEB25FC4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A381E-FA30-4EEE-871E-99DE59F371B9}" type="pres">
      <dgm:prSet presAssocID="{BBEAE4AC-B242-402B-81DA-31571FB9D143}" presName="parentLin" presStyleCnt="0"/>
      <dgm:spPr/>
    </dgm:pt>
    <dgm:pt modelId="{1ED1C231-74B8-4255-96D6-7492E26D9A18}" type="pres">
      <dgm:prSet presAssocID="{BBEAE4AC-B242-402B-81DA-31571FB9D14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7B1D3AD-E3EC-4574-B857-EB1B5FE6776C}" type="pres">
      <dgm:prSet presAssocID="{BBEAE4AC-B242-402B-81DA-31571FB9D143}" presName="parentText" presStyleLbl="node1" presStyleIdx="0" presStyleCnt="6" custScaleX="123438" custScaleY="1950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B02BF-E7B1-4E9A-8A1A-6CA5B205C9DE}" type="pres">
      <dgm:prSet presAssocID="{BBEAE4AC-B242-402B-81DA-31571FB9D143}" presName="negativeSpace" presStyleCnt="0"/>
      <dgm:spPr/>
    </dgm:pt>
    <dgm:pt modelId="{A4829F5A-101C-4F7C-8234-0A719B5DD94F}" type="pres">
      <dgm:prSet presAssocID="{BBEAE4AC-B242-402B-81DA-31571FB9D143}" presName="childText" presStyleLbl="conFgAcc1" presStyleIdx="0" presStyleCnt="6">
        <dgm:presLayoutVars>
          <dgm:bulletEnabled val="1"/>
        </dgm:presLayoutVars>
      </dgm:prSet>
      <dgm:spPr/>
    </dgm:pt>
    <dgm:pt modelId="{1AF33B37-153E-4AF4-A130-55AD9D9202E1}" type="pres">
      <dgm:prSet presAssocID="{F739E8CD-E9C9-44F6-932B-6CDE3DC0D2AC}" presName="spaceBetweenRectangles" presStyleCnt="0"/>
      <dgm:spPr/>
    </dgm:pt>
    <dgm:pt modelId="{A471B39D-4B48-4473-B8D6-D1E485E49E63}" type="pres">
      <dgm:prSet presAssocID="{A0C9C224-D966-4D60-8514-2DB9C2E62F25}" presName="parentLin" presStyleCnt="0"/>
      <dgm:spPr/>
    </dgm:pt>
    <dgm:pt modelId="{8855698E-0B63-45EF-A645-473692BB238E}" type="pres">
      <dgm:prSet presAssocID="{A0C9C224-D966-4D60-8514-2DB9C2E62F2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1EA16BE-15C5-48DF-8070-DBC877A6CE17}" type="pres">
      <dgm:prSet presAssocID="{A0C9C224-D966-4D60-8514-2DB9C2E62F25}" presName="parentText" presStyleLbl="node1" presStyleIdx="1" presStyleCnt="6" custScaleX="126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78191-AC64-4874-9DD1-10629660B3A7}" type="pres">
      <dgm:prSet presAssocID="{A0C9C224-D966-4D60-8514-2DB9C2E62F25}" presName="negativeSpace" presStyleCnt="0"/>
      <dgm:spPr/>
    </dgm:pt>
    <dgm:pt modelId="{7DBB1CBC-6348-4CF3-B96F-A6E09697DC82}" type="pres">
      <dgm:prSet presAssocID="{A0C9C224-D966-4D60-8514-2DB9C2E62F25}" presName="childText" presStyleLbl="conFgAcc1" presStyleIdx="1" presStyleCnt="6">
        <dgm:presLayoutVars>
          <dgm:bulletEnabled val="1"/>
        </dgm:presLayoutVars>
      </dgm:prSet>
      <dgm:spPr/>
    </dgm:pt>
    <dgm:pt modelId="{581237B3-A9D4-4092-91A8-52D50E785DC3}" type="pres">
      <dgm:prSet presAssocID="{C58CF3BC-86D9-4C07-A8E7-D40E8B4CF213}" presName="spaceBetweenRectangles" presStyleCnt="0"/>
      <dgm:spPr/>
    </dgm:pt>
    <dgm:pt modelId="{F84CF25A-2FDD-466B-904B-F8FC9B71AAFB}" type="pres">
      <dgm:prSet presAssocID="{68981F74-F364-4660-8387-6E07E2302598}" presName="parentLin" presStyleCnt="0"/>
      <dgm:spPr/>
    </dgm:pt>
    <dgm:pt modelId="{185BB951-2546-44DA-BCE2-2F505035280A}" type="pres">
      <dgm:prSet presAssocID="{68981F74-F364-4660-8387-6E07E2302598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F574736-04A4-4390-BBBE-14D9C0AF0F8D}" type="pres">
      <dgm:prSet presAssocID="{68981F74-F364-4660-8387-6E07E230259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96713-548A-4C7A-A99A-B30D2496950F}" type="pres">
      <dgm:prSet presAssocID="{68981F74-F364-4660-8387-6E07E2302598}" presName="negativeSpace" presStyleCnt="0"/>
      <dgm:spPr/>
    </dgm:pt>
    <dgm:pt modelId="{8588A4E1-8698-48E8-8572-54CEA8D96661}" type="pres">
      <dgm:prSet presAssocID="{68981F74-F364-4660-8387-6E07E2302598}" presName="childText" presStyleLbl="conFgAcc1" presStyleIdx="2" presStyleCnt="6">
        <dgm:presLayoutVars>
          <dgm:bulletEnabled val="1"/>
        </dgm:presLayoutVars>
      </dgm:prSet>
      <dgm:spPr/>
    </dgm:pt>
    <dgm:pt modelId="{E9354234-A022-4167-A67C-857C93542FCB}" type="pres">
      <dgm:prSet presAssocID="{1CA084E1-A51C-4B69-9DAE-CDD7B4C693DC}" presName="spaceBetweenRectangles" presStyleCnt="0"/>
      <dgm:spPr/>
    </dgm:pt>
    <dgm:pt modelId="{F2107C61-E86C-4A4D-AFD2-3D2A7CA26F74}" type="pres">
      <dgm:prSet presAssocID="{C652A071-E400-4AFD-8FBA-9E8CF7AFC359}" presName="parentLin" presStyleCnt="0"/>
      <dgm:spPr/>
    </dgm:pt>
    <dgm:pt modelId="{C0BC336A-50A7-4B13-A6D9-2F941722F4CF}" type="pres">
      <dgm:prSet presAssocID="{C652A071-E400-4AFD-8FBA-9E8CF7AFC35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AFF6BE4-37A9-4948-88B3-7F570DECAB6B}" type="pres">
      <dgm:prSet presAssocID="{C652A071-E400-4AFD-8FBA-9E8CF7AFC359}" presName="parentText" presStyleLbl="node1" presStyleIdx="3" presStyleCnt="6" custScaleX="125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DDB96-5EB9-407D-B367-47CE9CB552F5}" type="pres">
      <dgm:prSet presAssocID="{C652A071-E400-4AFD-8FBA-9E8CF7AFC359}" presName="negativeSpace" presStyleCnt="0"/>
      <dgm:spPr/>
    </dgm:pt>
    <dgm:pt modelId="{7B0394CC-E5FD-473C-B12A-F22C92283842}" type="pres">
      <dgm:prSet presAssocID="{C652A071-E400-4AFD-8FBA-9E8CF7AFC359}" presName="childText" presStyleLbl="conFgAcc1" presStyleIdx="3" presStyleCnt="6">
        <dgm:presLayoutVars>
          <dgm:bulletEnabled val="1"/>
        </dgm:presLayoutVars>
      </dgm:prSet>
      <dgm:spPr/>
    </dgm:pt>
    <dgm:pt modelId="{423CD650-FB70-4AA4-BEE0-20F20083F6F5}" type="pres">
      <dgm:prSet presAssocID="{DD7A3C8D-BB98-4C1A-AF71-CE6C1FDA8889}" presName="spaceBetweenRectangles" presStyleCnt="0"/>
      <dgm:spPr/>
    </dgm:pt>
    <dgm:pt modelId="{7018D712-61BE-4B90-B074-44E52D31CA0A}" type="pres">
      <dgm:prSet presAssocID="{C5ED94BD-0B20-4072-AD0E-3583404DEBB0}" presName="parentLin" presStyleCnt="0"/>
      <dgm:spPr/>
    </dgm:pt>
    <dgm:pt modelId="{4E1526E3-CDC8-4954-94F2-E1DC07000825}" type="pres">
      <dgm:prSet presAssocID="{C5ED94BD-0B20-4072-AD0E-3583404DEBB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9D7E7E2-A9FA-4B5E-B538-3321ECF96E5A}" type="pres">
      <dgm:prSet presAssocID="{C5ED94BD-0B20-4072-AD0E-3583404DEBB0}" presName="parentText" presStyleLbl="node1" presStyleIdx="4" presStyleCnt="6" custScaleX="112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F8FBE-A8C3-4401-BC16-8CBDFFE94406}" type="pres">
      <dgm:prSet presAssocID="{C5ED94BD-0B20-4072-AD0E-3583404DEBB0}" presName="negativeSpace" presStyleCnt="0"/>
      <dgm:spPr/>
    </dgm:pt>
    <dgm:pt modelId="{537273F6-ADCC-493C-B836-9AC4F33DABE9}" type="pres">
      <dgm:prSet presAssocID="{C5ED94BD-0B20-4072-AD0E-3583404DEBB0}" presName="childText" presStyleLbl="conFgAcc1" presStyleIdx="4" presStyleCnt="6">
        <dgm:presLayoutVars>
          <dgm:bulletEnabled val="1"/>
        </dgm:presLayoutVars>
      </dgm:prSet>
      <dgm:spPr/>
    </dgm:pt>
    <dgm:pt modelId="{5A56D6EB-B134-4721-A879-519D6292DE19}" type="pres">
      <dgm:prSet presAssocID="{804DCC5B-9C5B-4476-9DA0-01FA1F9876EE}" presName="spaceBetweenRectangles" presStyleCnt="0"/>
      <dgm:spPr/>
    </dgm:pt>
    <dgm:pt modelId="{91C6498D-1B24-411D-889E-2FE1BB7C86DB}" type="pres">
      <dgm:prSet presAssocID="{037D7F1E-88CC-47A4-A316-1AA1E012EEFB}" presName="parentLin" presStyleCnt="0"/>
      <dgm:spPr/>
    </dgm:pt>
    <dgm:pt modelId="{89763D4F-F043-41D0-825C-CD0E6441CBD9}" type="pres">
      <dgm:prSet presAssocID="{037D7F1E-88CC-47A4-A316-1AA1E012EEF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A3E05486-D733-408D-99F7-79AD7F203340}" type="pres">
      <dgm:prSet presAssocID="{037D7F1E-88CC-47A4-A316-1AA1E012EE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99B7D-ED30-4EB3-BC53-48D421539CC0}" type="pres">
      <dgm:prSet presAssocID="{037D7F1E-88CC-47A4-A316-1AA1E012EEFB}" presName="negativeSpace" presStyleCnt="0"/>
      <dgm:spPr/>
    </dgm:pt>
    <dgm:pt modelId="{917499A5-1729-439C-B25F-FDBFFCE39D53}" type="pres">
      <dgm:prSet presAssocID="{037D7F1E-88CC-47A4-A316-1AA1E012EEF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7C4A0F-7FE0-4CED-A61E-92DB49B03F3D}" srcId="{C3C8E012-319C-427F-8261-EFEB25FC4A90}" destId="{A0C9C224-D966-4D60-8514-2DB9C2E62F25}" srcOrd="1" destOrd="0" parTransId="{7A94DCD4-E676-425F-AB17-1EDE48F9CD8B}" sibTransId="{C58CF3BC-86D9-4C07-A8E7-D40E8B4CF213}"/>
    <dgm:cxn modelId="{2F8BF1BC-9643-488C-8A2C-34EA094DAB0E}" type="presOf" srcId="{C5ED94BD-0B20-4072-AD0E-3583404DEBB0}" destId="{79D7E7E2-A9FA-4B5E-B538-3321ECF96E5A}" srcOrd="1" destOrd="0" presId="urn:microsoft.com/office/officeart/2005/8/layout/list1"/>
    <dgm:cxn modelId="{2F02E453-30FC-41E6-B7AD-31EA6BE1E91D}" srcId="{C3C8E012-319C-427F-8261-EFEB25FC4A90}" destId="{68981F74-F364-4660-8387-6E07E2302598}" srcOrd="2" destOrd="0" parTransId="{39CE1FEC-783F-4AB7-8E8C-2BEAAA5E059F}" sibTransId="{1CA084E1-A51C-4B69-9DAE-CDD7B4C693DC}"/>
    <dgm:cxn modelId="{223413EC-8437-4186-BA98-9507759E2CEB}" type="presOf" srcId="{BBEAE4AC-B242-402B-81DA-31571FB9D143}" destId="{77B1D3AD-E3EC-4574-B857-EB1B5FE6776C}" srcOrd="1" destOrd="0" presId="urn:microsoft.com/office/officeart/2005/8/layout/list1"/>
    <dgm:cxn modelId="{A895402A-3BFE-4279-93DE-C51C282BF47A}" type="presOf" srcId="{C3C8E012-319C-427F-8261-EFEB25FC4A90}" destId="{69A10D7B-240C-4334-986F-8B1A8633806D}" srcOrd="0" destOrd="0" presId="urn:microsoft.com/office/officeart/2005/8/layout/list1"/>
    <dgm:cxn modelId="{AC57D247-1409-4CDC-945F-2527BE835F95}" type="presOf" srcId="{037D7F1E-88CC-47A4-A316-1AA1E012EEFB}" destId="{A3E05486-D733-408D-99F7-79AD7F203340}" srcOrd="1" destOrd="0" presId="urn:microsoft.com/office/officeart/2005/8/layout/list1"/>
    <dgm:cxn modelId="{FD9546FC-5F74-44B6-B762-357CC8CCD52C}" srcId="{C3C8E012-319C-427F-8261-EFEB25FC4A90}" destId="{C5ED94BD-0B20-4072-AD0E-3583404DEBB0}" srcOrd="4" destOrd="0" parTransId="{C9C39921-D801-45D2-B649-44F24AC648FC}" sibTransId="{804DCC5B-9C5B-4476-9DA0-01FA1F9876EE}"/>
    <dgm:cxn modelId="{A0BAD92E-EF09-43EF-9613-C382C58225AD}" type="presOf" srcId="{C652A071-E400-4AFD-8FBA-9E8CF7AFC359}" destId="{C0BC336A-50A7-4B13-A6D9-2F941722F4CF}" srcOrd="0" destOrd="0" presId="urn:microsoft.com/office/officeart/2005/8/layout/list1"/>
    <dgm:cxn modelId="{BC5EC916-C66D-4031-83EC-D6C49436599E}" srcId="{C3C8E012-319C-427F-8261-EFEB25FC4A90}" destId="{C652A071-E400-4AFD-8FBA-9E8CF7AFC359}" srcOrd="3" destOrd="0" parTransId="{463B183C-FE2F-4285-9C1C-6B98424DE37D}" sibTransId="{DD7A3C8D-BB98-4C1A-AF71-CE6C1FDA8889}"/>
    <dgm:cxn modelId="{2F8E66BB-B5B0-4D2E-B193-5F24DA5BE7D3}" type="presOf" srcId="{C652A071-E400-4AFD-8FBA-9E8CF7AFC359}" destId="{7AFF6BE4-37A9-4948-88B3-7F570DECAB6B}" srcOrd="1" destOrd="0" presId="urn:microsoft.com/office/officeart/2005/8/layout/list1"/>
    <dgm:cxn modelId="{D31A659E-9B6A-48F2-B355-238117C48CB4}" type="presOf" srcId="{BBEAE4AC-B242-402B-81DA-31571FB9D143}" destId="{1ED1C231-74B8-4255-96D6-7492E26D9A18}" srcOrd="0" destOrd="0" presId="urn:microsoft.com/office/officeart/2005/8/layout/list1"/>
    <dgm:cxn modelId="{0F9B75EA-6F79-486A-AD23-A5588E4DE62F}" type="presOf" srcId="{C5ED94BD-0B20-4072-AD0E-3583404DEBB0}" destId="{4E1526E3-CDC8-4954-94F2-E1DC07000825}" srcOrd="0" destOrd="0" presId="urn:microsoft.com/office/officeart/2005/8/layout/list1"/>
    <dgm:cxn modelId="{39F89442-F1F4-44EC-AB33-8CBE44AD1252}" type="presOf" srcId="{68981F74-F364-4660-8387-6E07E2302598}" destId="{2F574736-04A4-4390-BBBE-14D9C0AF0F8D}" srcOrd="1" destOrd="0" presId="urn:microsoft.com/office/officeart/2005/8/layout/list1"/>
    <dgm:cxn modelId="{DCF21934-6843-41AC-9900-1E359C384688}" srcId="{C3C8E012-319C-427F-8261-EFEB25FC4A90}" destId="{037D7F1E-88CC-47A4-A316-1AA1E012EEFB}" srcOrd="5" destOrd="0" parTransId="{7AB83091-72DE-475D-8E6F-9E7D6D0F7411}" sibTransId="{60CB6E8C-EFCF-4853-882A-EFE82234FDEE}"/>
    <dgm:cxn modelId="{8F5FCA0B-3E53-467B-8127-32706CC68E82}" type="presOf" srcId="{037D7F1E-88CC-47A4-A316-1AA1E012EEFB}" destId="{89763D4F-F043-41D0-825C-CD0E6441CBD9}" srcOrd="0" destOrd="0" presId="urn:microsoft.com/office/officeart/2005/8/layout/list1"/>
    <dgm:cxn modelId="{3A8AED4C-5746-4CEF-89DF-BC14CB791A08}" type="presOf" srcId="{68981F74-F364-4660-8387-6E07E2302598}" destId="{185BB951-2546-44DA-BCE2-2F505035280A}" srcOrd="0" destOrd="0" presId="urn:microsoft.com/office/officeart/2005/8/layout/list1"/>
    <dgm:cxn modelId="{2877CD2A-8E99-41C4-89E5-5D80F97FC1A8}" type="presOf" srcId="{A0C9C224-D966-4D60-8514-2DB9C2E62F25}" destId="{91EA16BE-15C5-48DF-8070-DBC877A6CE17}" srcOrd="1" destOrd="0" presId="urn:microsoft.com/office/officeart/2005/8/layout/list1"/>
    <dgm:cxn modelId="{541A3CFD-FF8D-4333-850A-234E12BB4796}" srcId="{C3C8E012-319C-427F-8261-EFEB25FC4A90}" destId="{BBEAE4AC-B242-402B-81DA-31571FB9D143}" srcOrd="0" destOrd="0" parTransId="{3E32D0B3-E0E0-46BD-B78D-EE5EF8989B8F}" sibTransId="{F739E8CD-E9C9-44F6-932B-6CDE3DC0D2AC}"/>
    <dgm:cxn modelId="{2982F491-0F5A-41B1-BE62-009450BE0B59}" type="presOf" srcId="{A0C9C224-D966-4D60-8514-2DB9C2E62F25}" destId="{8855698E-0B63-45EF-A645-473692BB238E}" srcOrd="0" destOrd="0" presId="urn:microsoft.com/office/officeart/2005/8/layout/list1"/>
    <dgm:cxn modelId="{B369F415-C3A3-4A24-873C-66F5B3C4A52A}" type="presParOf" srcId="{69A10D7B-240C-4334-986F-8B1A8633806D}" destId="{A76A381E-FA30-4EEE-871E-99DE59F371B9}" srcOrd="0" destOrd="0" presId="urn:microsoft.com/office/officeart/2005/8/layout/list1"/>
    <dgm:cxn modelId="{33F1206D-6E6D-44D1-A795-AC7BF2572533}" type="presParOf" srcId="{A76A381E-FA30-4EEE-871E-99DE59F371B9}" destId="{1ED1C231-74B8-4255-96D6-7492E26D9A18}" srcOrd="0" destOrd="0" presId="urn:microsoft.com/office/officeart/2005/8/layout/list1"/>
    <dgm:cxn modelId="{04B7D90D-97EF-402A-8E3C-731BE5B523F1}" type="presParOf" srcId="{A76A381E-FA30-4EEE-871E-99DE59F371B9}" destId="{77B1D3AD-E3EC-4574-B857-EB1B5FE6776C}" srcOrd="1" destOrd="0" presId="urn:microsoft.com/office/officeart/2005/8/layout/list1"/>
    <dgm:cxn modelId="{933F6D0C-410D-45BA-8F7E-1178BA7798FC}" type="presParOf" srcId="{69A10D7B-240C-4334-986F-8B1A8633806D}" destId="{2E6B02BF-E7B1-4E9A-8A1A-6CA5B205C9DE}" srcOrd="1" destOrd="0" presId="urn:microsoft.com/office/officeart/2005/8/layout/list1"/>
    <dgm:cxn modelId="{DDB11BD8-73E6-483A-9AC1-AEDCB7CCFD92}" type="presParOf" srcId="{69A10D7B-240C-4334-986F-8B1A8633806D}" destId="{A4829F5A-101C-4F7C-8234-0A719B5DD94F}" srcOrd="2" destOrd="0" presId="urn:microsoft.com/office/officeart/2005/8/layout/list1"/>
    <dgm:cxn modelId="{EFFA285D-4D4A-4BFB-9DDB-AD8C1CDE14DF}" type="presParOf" srcId="{69A10D7B-240C-4334-986F-8B1A8633806D}" destId="{1AF33B37-153E-4AF4-A130-55AD9D9202E1}" srcOrd="3" destOrd="0" presId="urn:microsoft.com/office/officeart/2005/8/layout/list1"/>
    <dgm:cxn modelId="{45127897-0A01-4731-B075-066ABC65DE46}" type="presParOf" srcId="{69A10D7B-240C-4334-986F-8B1A8633806D}" destId="{A471B39D-4B48-4473-B8D6-D1E485E49E63}" srcOrd="4" destOrd="0" presId="urn:microsoft.com/office/officeart/2005/8/layout/list1"/>
    <dgm:cxn modelId="{7609E118-27F2-4040-9173-A8C41A56A032}" type="presParOf" srcId="{A471B39D-4B48-4473-B8D6-D1E485E49E63}" destId="{8855698E-0B63-45EF-A645-473692BB238E}" srcOrd="0" destOrd="0" presId="urn:microsoft.com/office/officeart/2005/8/layout/list1"/>
    <dgm:cxn modelId="{86E979D9-44CC-477E-8095-4E167ACC9810}" type="presParOf" srcId="{A471B39D-4B48-4473-B8D6-D1E485E49E63}" destId="{91EA16BE-15C5-48DF-8070-DBC877A6CE17}" srcOrd="1" destOrd="0" presId="urn:microsoft.com/office/officeart/2005/8/layout/list1"/>
    <dgm:cxn modelId="{986183B3-A056-4250-9E3D-858D66FCF59B}" type="presParOf" srcId="{69A10D7B-240C-4334-986F-8B1A8633806D}" destId="{BAF78191-AC64-4874-9DD1-10629660B3A7}" srcOrd="5" destOrd="0" presId="urn:microsoft.com/office/officeart/2005/8/layout/list1"/>
    <dgm:cxn modelId="{828C4D86-F1FE-4A8D-BBA8-C6256D8414DE}" type="presParOf" srcId="{69A10D7B-240C-4334-986F-8B1A8633806D}" destId="{7DBB1CBC-6348-4CF3-B96F-A6E09697DC82}" srcOrd="6" destOrd="0" presId="urn:microsoft.com/office/officeart/2005/8/layout/list1"/>
    <dgm:cxn modelId="{128596CB-8567-413F-BAFB-561CCD918E75}" type="presParOf" srcId="{69A10D7B-240C-4334-986F-8B1A8633806D}" destId="{581237B3-A9D4-4092-91A8-52D50E785DC3}" srcOrd="7" destOrd="0" presId="urn:microsoft.com/office/officeart/2005/8/layout/list1"/>
    <dgm:cxn modelId="{494A754A-0EDB-431E-B979-9773DDE0DD16}" type="presParOf" srcId="{69A10D7B-240C-4334-986F-8B1A8633806D}" destId="{F84CF25A-2FDD-466B-904B-F8FC9B71AAFB}" srcOrd="8" destOrd="0" presId="urn:microsoft.com/office/officeart/2005/8/layout/list1"/>
    <dgm:cxn modelId="{6B399F3D-A3A3-4D24-960A-5B7C287C8D4E}" type="presParOf" srcId="{F84CF25A-2FDD-466B-904B-F8FC9B71AAFB}" destId="{185BB951-2546-44DA-BCE2-2F505035280A}" srcOrd="0" destOrd="0" presId="urn:microsoft.com/office/officeart/2005/8/layout/list1"/>
    <dgm:cxn modelId="{7823CBB2-1098-4E48-B813-3917DEF00D57}" type="presParOf" srcId="{F84CF25A-2FDD-466B-904B-F8FC9B71AAFB}" destId="{2F574736-04A4-4390-BBBE-14D9C0AF0F8D}" srcOrd="1" destOrd="0" presId="urn:microsoft.com/office/officeart/2005/8/layout/list1"/>
    <dgm:cxn modelId="{37A0970C-56C6-4A2B-BD62-2274295078EB}" type="presParOf" srcId="{69A10D7B-240C-4334-986F-8B1A8633806D}" destId="{3B996713-548A-4C7A-A99A-B30D2496950F}" srcOrd="9" destOrd="0" presId="urn:microsoft.com/office/officeart/2005/8/layout/list1"/>
    <dgm:cxn modelId="{5B422CF3-E7CB-4099-9426-3CEF20FCA1D5}" type="presParOf" srcId="{69A10D7B-240C-4334-986F-8B1A8633806D}" destId="{8588A4E1-8698-48E8-8572-54CEA8D96661}" srcOrd="10" destOrd="0" presId="urn:microsoft.com/office/officeart/2005/8/layout/list1"/>
    <dgm:cxn modelId="{5548C2FD-700B-4422-8BB0-289331978492}" type="presParOf" srcId="{69A10D7B-240C-4334-986F-8B1A8633806D}" destId="{E9354234-A022-4167-A67C-857C93542FCB}" srcOrd="11" destOrd="0" presId="urn:microsoft.com/office/officeart/2005/8/layout/list1"/>
    <dgm:cxn modelId="{B1D54C87-0CB8-4086-8E8D-388850F8DE7A}" type="presParOf" srcId="{69A10D7B-240C-4334-986F-8B1A8633806D}" destId="{F2107C61-E86C-4A4D-AFD2-3D2A7CA26F74}" srcOrd="12" destOrd="0" presId="urn:microsoft.com/office/officeart/2005/8/layout/list1"/>
    <dgm:cxn modelId="{C32BAF4C-3509-4593-8AF7-78251AFF0D11}" type="presParOf" srcId="{F2107C61-E86C-4A4D-AFD2-3D2A7CA26F74}" destId="{C0BC336A-50A7-4B13-A6D9-2F941722F4CF}" srcOrd="0" destOrd="0" presId="urn:microsoft.com/office/officeart/2005/8/layout/list1"/>
    <dgm:cxn modelId="{5BDFD178-36F1-4383-A02F-1616FA43F7CE}" type="presParOf" srcId="{F2107C61-E86C-4A4D-AFD2-3D2A7CA26F74}" destId="{7AFF6BE4-37A9-4948-88B3-7F570DECAB6B}" srcOrd="1" destOrd="0" presId="urn:microsoft.com/office/officeart/2005/8/layout/list1"/>
    <dgm:cxn modelId="{0361E509-98BD-456D-923C-E2EA13B9EDE5}" type="presParOf" srcId="{69A10D7B-240C-4334-986F-8B1A8633806D}" destId="{D0FDDB96-5EB9-407D-B367-47CE9CB552F5}" srcOrd="13" destOrd="0" presId="urn:microsoft.com/office/officeart/2005/8/layout/list1"/>
    <dgm:cxn modelId="{B44A17DE-D65C-4171-A8E3-9116A832A832}" type="presParOf" srcId="{69A10D7B-240C-4334-986F-8B1A8633806D}" destId="{7B0394CC-E5FD-473C-B12A-F22C92283842}" srcOrd="14" destOrd="0" presId="urn:microsoft.com/office/officeart/2005/8/layout/list1"/>
    <dgm:cxn modelId="{FE075DBE-756F-4CEF-9A78-EF692CE4EF35}" type="presParOf" srcId="{69A10D7B-240C-4334-986F-8B1A8633806D}" destId="{423CD650-FB70-4AA4-BEE0-20F20083F6F5}" srcOrd="15" destOrd="0" presId="urn:microsoft.com/office/officeart/2005/8/layout/list1"/>
    <dgm:cxn modelId="{8CE9A68E-FE2B-4B90-B927-256EE4177801}" type="presParOf" srcId="{69A10D7B-240C-4334-986F-8B1A8633806D}" destId="{7018D712-61BE-4B90-B074-44E52D31CA0A}" srcOrd="16" destOrd="0" presId="urn:microsoft.com/office/officeart/2005/8/layout/list1"/>
    <dgm:cxn modelId="{46319987-DC94-404F-81EA-AD713A5755FE}" type="presParOf" srcId="{7018D712-61BE-4B90-B074-44E52D31CA0A}" destId="{4E1526E3-CDC8-4954-94F2-E1DC07000825}" srcOrd="0" destOrd="0" presId="urn:microsoft.com/office/officeart/2005/8/layout/list1"/>
    <dgm:cxn modelId="{46A7ED9B-AC04-45DA-8E86-4FBA9974FA8F}" type="presParOf" srcId="{7018D712-61BE-4B90-B074-44E52D31CA0A}" destId="{79D7E7E2-A9FA-4B5E-B538-3321ECF96E5A}" srcOrd="1" destOrd="0" presId="urn:microsoft.com/office/officeart/2005/8/layout/list1"/>
    <dgm:cxn modelId="{61906393-A8D4-4D63-AE1B-A603083D9137}" type="presParOf" srcId="{69A10D7B-240C-4334-986F-8B1A8633806D}" destId="{6DEF8FBE-A8C3-4401-BC16-8CBDFFE94406}" srcOrd="17" destOrd="0" presId="urn:microsoft.com/office/officeart/2005/8/layout/list1"/>
    <dgm:cxn modelId="{4503ED00-079B-498B-84E1-98224D10221C}" type="presParOf" srcId="{69A10D7B-240C-4334-986F-8B1A8633806D}" destId="{537273F6-ADCC-493C-B836-9AC4F33DABE9}" srcOrd="18" destOrd="0" presId="urn:microsoft.com/office/officeart/2005/8/layout/list1"/>
    <dgm:cxn modelId="{090DC80A-2B14-4D21-8091-48F2881C9D7E}" type="presParOf" srcId="{69A10D7B-240C-4334-986F-8B1A8633806D}" destId="{5A56D6EB-B134-4721-A879-519D6292DE19}" srcOrd="19" destOrd="0" presId="urn:microsoft.com/office/officeart/2005/8/layout/list1"/>
    <dgm:cxn modelId="{E1AC7B3E-0DAA-4010-9B07-319D4A765766}" type="presParOf" srcId="{69A10D7B-240C-4334-986F-8B1A8633806D}" destId="{91C6498D-1B24-411D-889E-2FE1BB7C86DB}" srcOrd="20" destOrd="0" presId="urn:microsoft.com/office/officeart/2005/8/layout/list1"/>
    <dgm:cxn modelId="{F7362923-8773-48EA-A112-3C137DBF677E}" type="presParOf" srcId="{91C6498D-1B24-411D-889E-2FE1BB7C86DB}" destId="{89763D4F-F043-41D0-825C-CD0E6441CBD9}" srcOrd="0" destOrd="0" presId="urn:microsoft.com/office/officeart/2005/8/layout/list1"/>
    <dgm:cxn modelId="{E400143A-70EE-4DCC-8969-19BBEA9851EA}" type="presParOf" srcId="{91C6498D-1B24-411D-889E-2FE1BB7C86DB}" destId="{A3E05486-D733-408D-99F7-79AD7F203340}" srcOrd="1" destOrd="0" presId="urn:microsoft.com/office/officeart/2005/8/layout/list1"/>
    <dgm:cxn modelId="{00574F05-898C-4622-B479-8F1C7F4C1FDC}" type="presParOf" srcId="{69A10D7B-240C-4334-986F-8B1A8633806D}" destId="{91899B7D-ED30-4EB3-BC53-48D421539CC0}" srcOrd="21" destOrd="0" presId="urn:microsoft.com/office/officeart/2005/8/layout/list1"/>
    <dgm:cxn modelId="{6EE86684-E5EC-4DAA-8ACB-FB378F8795B0}" type="presParOf" srcId="{69A10D7B-240C-4334-986F-8B1A8633806D}" destId="{917499A5-1729-439C-B25F-FDBFFCE39D5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7A4553-44B7-4075-86E9-97B97EC37D11}">
      <dsp:nvSpPr>
        <dsp:cNvPr id="0" name=""/>
        <dsp:cNvSpPr/>
      </dsp:nvSpPr>
      <dsp:spPr>
        <a:xfrm>
          <a:off x="1116138" y="0"/>
          <a:ext cx="3778248" cy="37782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8B0ED-92B7-4F97-B4A1-7369AB05B37A}">
      <dsp:nvSpPr>
        <dsp:cNvPr id="0" name=""/>
        <dsp:cNvSpPr/>
      </dsp:nvSpPr>
      <dsp:spPr>
        <a:xfrm>
          <a:off x="902146" y="265656"/>
          <a:ext cx="1899143" cy="15112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Απόκτηση </a:t>
          </a:r>
          <a:r>
            <a:rPr lang="en-GB" sz="2400" kern="1200" dirty="0" smtClean="0"/>
            <a:t>ECAS Account </a:t>
          </a:r>
          <a:r>
            <a:rPr lang="el-GR" sz="2400" kern="1200" dirty="0" smtClean="0"/>
            <a:t>ή χρήση του ίδιου</a:t>
          </a:r>
          <a:endParaRPr lang="en-US" sz="2400" kern="1200" dirty="0"/>
        </a:p>
      </dsp:txBody>
      <dsp:txXfrm>
        <a:off x="902146" y="265656"/>
        <a:ext cx="1899143" cy="1511299"/>
      </dsp:txXfrm>
    </dsp:sp>
    <dsp:sp modelId="{CE5647E0-49DA-45F2-AAA6-E346B68C620C}">
      <dsp:nvSpPr>
        <dsp:cNvPr id="0" name=""/>
        <dsp:cNvSpPr/>
      </dsp:nvSpPr>
      <dsp:spPr>
        <a:xfrm>
          <a:off x="3119660" y="265656"/>
          <a:ext cx="1899143" cy="151129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Επωνυμία του οργανισμού</a:t>
          </a:r>
          <a:endParaRPr lang="en-US" sz="2000" kern="1200" dirty="0"/>
        </a:p>
      </dsp:txBody>
      <dsp:txXfrm>
        <a:off x="3119660" y="265656"/>
        <a:ext cx="1899143" cy="1511299"/>
      </dsp:txXfrm>
    </dsp:sp>
    <dsp:sp modelId="{605EC9E2-63A0-436A-B16A-3BEED4B5E855}">
      <dsp:nvSpPr>
        <dsp:cNvPr id="0" name=""/>
        <dsp:cNvSpPr/>
      </dsp:nvSpPr>
      <dsp:spPr>
        <a:xfrm>
          <a:off x="769310" y="2125279"/>
          <a:ext cx="2164815" cy="151129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Συμπλήρωση και ανάρτηση νομιμοποιητικών εγγράφων</a:t>
          </a:r>
          <a:endParaRPr lang="en-US" sz="2000" kern="1200" dirty="0"/>
        </a:p>
      </dsp:txBody>
      <dsp:txXfrm>
        <a:off x="769310" y="2125279"/>
        <a:ext cx="2164815" cy="1511299"/>
      </dsp:txXfrm>
    </dsp:sp>
    <dsp:sp modelId="{C9CD28D7-FF63-4F36-A9C9-4504C756E6CF}">
      <dsp:nvSpPr>
        <dsp:cNvPr id="0" name=""/>
        <dsp:cNvSpPr/>
      </dsp:nvSpPr>
      <dsp:spPr>
        <a:xfrm>
          <a:off x="3276850" y="2058858"/>
          <a:ext cx="1809433" cy="151129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smtClean="0"/>
            <a:t>Στοιχεία επικοινωνίας</a:t>
          </a:r>
          <a:endParaRPr lang="en-US" sz="2100" kern="1200"/>
        </a:p>
      </dsp:txBody>
      <dsp:txXfrm>
        <a:off x="3276850" y="2058858"/>
        <a:ext cx="1809433" cy="1511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B6029-024B-40C4-8738-1D7C924A5DA8}">
      <dsp:nvSpPr>
        <dsp:cNvPr id="0" name=""/>
        <dsp:cNvSpPr/>
      </dsp:nvSpPr>
      <dsp:spPr>
        <a:xfrm>
          <a:off x="0" y="406785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Υποχρεωτική η αξιολόγηση για όλους τους συμμετέχοντες</a:t>
          </a:r>
          <a:r>
            <a:rPr lang="en-GB" sz="1800" kern="1200" dirty="0" smtClean="0"/>
            <a:t> </a:t>
          </a:r>
          <a:r>
            <a:rPr lang="el-GR" sz="1800" kern="1200" dirty="0" smtClean="0"/>
            <a:t>πριν και μετά την κινητικότητα</a:t>
          </a:r>
          <a:endParaRPr lang="en-US" sz="1800" kern="1200" dirty="0"/>
        </a:p>
      </dsp:txBody>
      <dsp:txXfrm>
        <a:off x="0" y="406785"/>
        <a:ext cx="2500329" cy="1500198"/>
      </dsp:txXfrm>
    </dsp:sp>
    <dsp:sp modelId="{A656428A-D9A1-4DDC-8DF8-BCB0D6E31688}">
      <dsp:nvSpPr>
        <dsp:cNvPr id="0" name=""/>
        <dsp:cNvSpPr/>
      </dsp:nvSpPr>
      <dsp:spPr>
        <a:xfrm>
          <a:off x="2750363" y="406785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Προαιρετική η παρακολούθηση των </a:t>
          </a:r>
          <a:r>
            <a:rPr lang="en-GB" sz="1800" kern="1200" dirty="0" smtClean="0"/>
            <a:t>on-line  </a:t>
          </a:r>
          <a:r>
            <a:rPr lang="el-GR" sz="1800" kern="1200" dirty="0" smtClean="0"/>
            <a:t>μαθημάτων </a:t>
          </a:r>
          <a:endParaRPr lang="en-US" sz="1800" kern="1200" dirty="0"/>
        </a:p>
      </dsp:txBody>
      <dsp:txXfrm>
        <a:off x="2750363" y="406785"/>
        <a:ext cx="2500329" cy="1500198"/>
      </dsp:txXfrm>
    </dsp:sp>
    <dsp:sp modelId="{BC94062D-908B-461B-AD8F-766CE87683CA}">
      <dsp:nvSpPr>
        <dsp:cNvPr id="0" name=""/>
        <dsp:cNvSpPr/>
      </dsp:nvSpPr>
      <dsp:spPr>
        <a:xfrm>
          <a:off x="5500726" y="406785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Υποστηρίζει τις γλώσσες: αγγλικά, γαλλικά, γερμανικά, ιταλικά και ισπανικά</a:t>
          </a:r>
          <a:endParaRPr lang="en-US" sz="1800" kern="1200" dirty="0"/>
        </a:p>
      </dsp:txBody>
      <dsp:txXfrm>
        <a:off x="5500726" y="406785"/>
        <a:ext cx="2500329" cy="1500198"/>
      </dsp:txXfrm>
    </dsp:sp>
    <dsp:sp modelId="{A315BA91-9869-4B9E-B3F8-5A521F6F26C8}">
      <dsp:nvSpPr>
        <dsp:cNvPr id="0" name=""/>
        <dsp:cNvSpPr/>
      </dsp:nvSpPr>
      <dsp:spPr>
        <a:xfrm>
          <a:off x="1375181" y="2157016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Διανομή των αδειών χρήσης εντός του 2014 από το Ε</a:t>
          </a:r>
          <a:r>
            <a:rPr lang="en-GB" sz="1800" kern="1200" dirty="0" smtClean="0"/>
            <a:t>ACEA</a:t>
          </a:r>
          <a:endParaRPr lang="en-US" sz="1800" kern="1200" dirty="0"/>
        </a:p>
      </dsp:txBody>
      <dsp:txXfrm>
        <a:off x="1375181" y="2157016"/>
        <a:ext cx="2500329" cy="1500198"/>
      </dsp:txXfrm>
    </dsp:sp>
    <dsp:sp modelId="{6DC64F70-1B13-4254-A308-561CDFC4B2AE}">
      <dsp:nvSpPr>
        <dsp:cNvPr id="0" name=""/>
        <dsp:cNvSpPr/>
      </dsp:nvSpPr>
      <dsp:spPr>
        <a:xfrm>
          <a:off x="4125544" y="2157016"/>
          <a:ext cx="2500329" cy="1500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Συγκεκριμένος αριθμός αδειών χρήσης ανά χώρα</a:t>
          </a:r>
          <a:endParaRPr lang="en-US" sz="1800" kern="1200" dirty="0"/>
        </a:p>
      </dsp:txBody>
      <dsp:txXfrm>
        <a:off x="4125544" y="2157016"/>
        <a:ext cx="2500329" cy="15001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5D8957-15CB-487E-9A10-8E7E2ACC7A82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DFB3D-B7B8-4280-B4B3-5363D17C40F4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4E489-AA0A-487F-BA3F-942D60A6708B}">
      <dsp:nvSpPr>
        <dsp:cNvPr id="0" name=""/>
        <dsp:cNvSpPr/>
      </dsp:nvSpPr>
      <dsp:spPr>
        <a:xfrm>
          <a:off x="809594" y="3276600"/>
          <a:ext cx="447681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C00000"/>
              </a:solidFill>
            </a:rPr>
            <a:t>KA2: Strategic Partnerships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809594" y="3276600"/>
        <a:ext cx="4476810" cy="762000"/>
      </dsp:txXfrm>
    </dsp:sp>
    <dsp:sp modelId="{1DE5A610-729A-466A-9931-B8510C2329E6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IPs</a:t>
          </a:r>
          <a:endParaRPr lang="en-US" sz="2800" b="1" kern="1200" dirty="0"/>
        </a:p>
      </dsp:txBody>
      <dsp:txXfrm>
        <a:off x="2595880" y="1390904"/>
        <a:ext cx="1143000" cy="1143000"/>
      </dsp:txXfrm>
    </dsp:sp>
    <dsp:sp modelId="{B7A7D015-0004-4B1F-AB89-90040C74A33D}">
      <dsp:nvSpPr>
        <dsp:cNvPr id="0" name=""/>
        <dsp:cNvSpPr/>
      </dsp:nvSpPr>
      <dsp:spPr>
        <a:xfrm>
          <a:off x="1214449" y="571507"/>
          <a:ext cx="1555725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TOI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REGIO</a:t>
          </a:r>
          <a:endParaRPr lang="en-US" sz="2800" kern="1200" dirty="0"/>
        </a:p>
      </dsp:txBody>
      <dsp:txXfrm>
        <a:off x="1214449" y="571507"/>
        <a:ext cx="1555725" cy="1143000"/>
      </dsp:txXfrm>
    </dsp:sp>
    <dsp:sp modelId="{D7B8EC58-A0A9-4452-A2F0-7587B1591C9A}">
      <dsp:nvSpPr>
        <dsp:cNvPr id="0" name=""/>
        <dsp:cNvSpPr/>
      </dsp:nvSpPr>
      <dsp:spPr>
        <a:xfrm>
          <a:off x="2751209" y="214311"/>
          <a:ext cx="1892259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Partnerships</a:t>
          </a:r>
          <a:endParaRPr lang="en-US" sz="1800" b="1" kern="1200" dirty="0"/>
        </a:p>
      </dsp:txBody>
      <dsp:txXfrm>
        <a:off x="2751209" y="214311"/>
        <a:ext cx="1892259" cy="1143000"/>
      </dsp:txXfrm>
    </dsp:sp>
    <dsp:sp modelId="{6708076D-C2B8-49ED-A119-B1CDED7E4D73}">
      <dsp:nvSpPr>
        <dsp:cNvPr id="0" name=""/>
        <dsp:cNvSpPr/>
      </dsp:nvSpPr>
      <dsp:spPr>
        <a:xfrm>
          <a:off x="738146" y="25399"/>
          <a:ext cx="4619706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D07B4-9F61-489F-BE8E-464331C31528}">
      <dsp:nvSpPr>
        <dsp:cNvPr id="0" name=""/>
        <dsp:cNvSpPr/>
      </dsp:nvSpPr>
      <dsp:spPr>
        <a:xfrm>
          <a:off x="3028971" y="496"/>
          <a:ext cx="4543456" cy="193476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Διδασκαλία προσωπικού, κατάρτιση προσωπικού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Κινητικότητα </a:t>
          </a:r>
          <a:r>
            <a:rPr lang="en-GB" sz="2000" kern="1200" dirty="0" smtClean="0"/>
            <a:t>youth workers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Μαθητική κινητικότητα</a:t>
          </a:r>
          <a:endParaRPr lang="en-US" sz="2000" kern="1200" dirty="0"/>
        </a:p>
      </dsp:txBody>
      <dsp:txXfrm>
        <a:off x="3028971" y="496"/>
        <a:ext cx="4543456" cy="1934765"/>
      </dsp:txXfrm>
    </dsp:sp>
    <dsp:sp modelId="{D11E85F5-4DE3-431C-80D7-2BB0D9707905}">
      <dsp:nvSpPr>
        <dsp:cNvPr id="0" name=""/>
        <dsp:cNvSpPr/>
      </dsp:nvSpPr>
      <dsp:spPr>
        <a:xfrm>
          <a:off x="0" y="496"/>
          <a:ext cx="3028971" cy="19347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u="sng" kern="1200" dirty="0" smtClean="0">
              <a:solidFill>
                <a:srgbClr val="002060"/>
              </a:solidFill>
            </a:rPr>
            <a:t>Μακροχρόνιες δραστηριότητες</a:t>
          </a:r>
          <a:endParaRPr lang="el-GR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61 ημέρες-12 μήνες</a:t>
          </a:r>
          <a:endParaRPr lang="en-US" sz="2000" kern="1200" dirty="0"/>
        </a:p>
      </dsp:txBody>
      <dsp:txXfrm>
        <a:off x="0" y="496"/>
        <a:ext cx="3028971" cy="1934765"/>
      </dsp:txXfrm>
    </dsp:sp>
    <dsp:sp modelId="{023E8AA9-E0D1-48D8-B897-31713AD7E58D}">
      <dsp:nvSpPr>
        <dsp:cNvPr id="0" name=""/>
        <dsp:cNvSpPr/>
      </dsp:nvSpPr>
      <dsp:spPr>
        <a:xfrm>
          <a:off x="3028971" y="2128738"/>
          <a:ext cx="4543456" cy="193476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Joint staff training events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Blended mobility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Joint project activities by groups of school pupils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Intensive Programmes for learners</a:t>
          </a:r>
          <a:endParaRPr lang="en-US" sz="1800" kern="1200" dirty="0"/>
        </a:p>
      </dsp:txBody>
      <dsp:txXfrm>
        <a:off x="3028971" y="2128738"/>
        <a:ext cx="4543456" cy="1934765"/>
      </dsp:txXfrm>
    </dsp:sp>
    <dsp:sp modelId="{C1124C69-5D36-4F9F-AB3F-2600C97B3DEE}">
      <dsp:nvSpPr>
        <dsp:cNvPr id="0" name=""/>
        <dsp:cNvSpPr/>
      </dsp:nvSpPr>
      <dsp:spPr>
        <a:xfrm>
          <a:off x="0" y="2128738"/>
          <a:ext cx="3028971" cy="19347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u="sng" kern="1200" dirty="0" smtClean="0">
              <a:solidFill>
                <a:srgbClr val="002060"/>
              </a:solidFill>
            </a:rPr>
            <a:t>Βραχυχρόνιες δραστηριότητες</a:t>
          </a:r>
          <a:endParaRPr lang="el-GR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 ημέρες-60 ημέρες</a:t>
          </a:r>
          <a:endParaRPr lang="en-US" sz="2000" kern="1200" dirty="0"/>
        </a:p>
      </dsp:txBody>
      <dsp:txXfrm>
        <a:off x="0" y="2128738"/>
        <a:ext cx="3028971" cy="19347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8BFB4-BBA7-4304-B4C0-EC41A5F228FF}">
      <dsp:nvSpPr>
        <dsp:cNvPr id="0" name=""/>
        <dsp:cNvSpPr/>
      </dsp:nvSpPr>
      <dsp:spPr>
        <a:xfrm>
          <a:off x="0" y="618385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Διάρκεια 2 ή 3 χρόνια</a:t>
          </a:r>
          <a:endParaRPr lang="en-US" sz="2400" kern="1200" dirty="0"/>
        </a:p>
      </dsp:txBody>
      <dsp:txXfrm>
        <a:off x="0" y="618385"/>
        <a:ext cx="2455681" cy="1473408"/>
      </dsp:txXfrm>
    </dsp:sp>
    <dsp:sp modelId="{79708278-8611-4B3B-A7DA-7065FCDFB777}">
      <dsp:nvSpPr>
        <dsp:cNvPr id="0" name=""/>
        <dsp:cNvSpPr/>
      </dsp:nvSpPr>
      <dsp:spPr>
        <a:xfrm>
          <a:off x="2701249" y="618385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Κοινοτική χρηματοδότηση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&gt;300.000€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&gt;450.000€</a:t>
          </a:r>
          <a:endParaRPr lang="en-US" sz="2400" kern="1200" dirty="0"/>
        </a:p>
      </dsp:txBody>
      <dsp:txXfrm>
        <a:off x="2701249" y="618385"/>
        <a:ext cx="2455681" cy="1473408"/>
      </dsp:txXfrm>
    </dsp:sp>
    <dsp:sp modelId="{C25118D2-D98E-468F-86B1-66FC42C1830D}">
      <dsp:nvSpPr>
        <dsp:cNvPr id="0" name=""/>
        <dsp:cNvSpPr/>
      </dsp:nvSpPr>
      <dsp:spPr>
        <a:xfrm>
          <a:off x="5402498" y="618385"/>
          <a:ext cx="2455681" cy="147340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kern="1200" dirty="0" smtClean="0"/>
            <a:t>Τουλάχιστον 3 διακρατικοί εταίροι </a:t>
          </a:r>
          <a:r>
            <a:rPr lang="el-GR" sz="2000" kern="1200" dirty="0" smtClean="0"/>
            <a:t>(εκτός Σχολικών Συμπράξεων</a:t>
          </a:r>
          <a:r>
            <a:rPr lang="en-GB" sz="2000" kern="1200" dirty="0" smtClean="0"/>
            <a:t> k’ Youth</a:t>
          </a:r>
          <a:r>
            <a:rPr lang="el-GR" sz="2000" kern="1200" dirty="0" smtClean="0"/>
            <a:t>)</a:t>
          </a:r>
          <a:endParaRPr lang="en-US" sz="2000" kern="1200" dirty="0"/>
        </a:p>
      </dsp:txBody>
      <dsp:txXfrm>
        <a:off x="5402498" y="618385"/>
        <a:ext cx="2455681" cy="1473408"/>
      </dsp:txXfrm>
    </dsp:sp>
    <dsp:sp modelId="{507BECD1-395C-4195-B3AF-C09B45DAE532}">
      <dsp:nvSpPr>
        <dsp:cNvPr id="0" name=""/>
        <dsp:cNvSpPr/>
      </dsp:nvSpPr>
      <dsp:spPr>
        <a:xfrm>
          <a:off x="0" y="2357459"/>
          <a:ext cx="3156655" cy="1473408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Υποβολή αιτήσεων από φορείς των χωρών του Προγράμματος</a:t>
          </a:r>
          <a:endParaRPr lang="en-US" sz="2400" kern="1200" dirty="0"/>
        </a:p>
      </dsp:txBody>
      <dsp:txXfrm>
        <a:off x="0" y="2357459"/>
        <a:ext cx="3156655" cy="1473408"/>
      </dsp:txXfrm>
    </dsp:sp>
    <dsp:sp modelId="{45F953BD-6740-4578-B08A-FD676AE48CD1}">
      <dsp:nvSpPr>
        <dsp:cNvPr id="0" name=""/>
        <dsp:cNvSpPr/>
      </dsp:nvSpPr>
      <dsp:spPr>
        <a:xfrm>
          <a:off x="3759414" y="2337362"/>
          <a:ext cx="3741574" cy="147340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Εφικτή η συμμετοχή φορέων από τρίτες χώρες</a:t>
          </a:r>
          <a:r>
            <a:rPr lang="en-US" sz="2400" kern="1200" dirty="0" smtClean="0"/>
            <a:t> </a:t>
          </a:r>
          <a:r>
            <a:rPr lang="en-US" sz="2000" kern="1200" dirty="0" smtClean="0"/>
            <a:t>(</a:t>
          </a:r>
          <a:r>
            <a:rPr lang="el-GR" sz="2000" kern="1200" dirty="0" smtClean="0"/>
            <a:t>μετάφραση στην αγγλική των νομιμοποιητικών εγγράφων)</a:t>
          </a:r>
          <a:endParaRPr lang="en-US" sz="2000" kern="1200" dirty="0"/>
        </a:p>
      </dsp:txBody>
      <dsp:txXfrm>
        <a:off x="3759414" y="2337362"/>
        <a:ext cx="3741574" cy="147340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29F5A-101C-4F7C-8234-0A719B5DD94F}">
      <dsp:nvSpPr>
        <dsp:cNvPr id="0" name=""/>
        <dsp:cNvSpPr/>
      </dsp:nvSpPr>
      <dsp:spPr>
        <a:xfrm>
          <a:off x="0" y="7171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1D3AD-E3EC-4574-B857-EB1B5FE6776C}">
      <dsp:nvSpPr>
        <dsp:cNvPr id="0" name=""/>
        <dsp:cNvSpPr/>
      </dsp:nvSpPr>
      <dsp:spPr>
        <a:xfrm>
          <a:off x="425056" y="74837"/>
          <a:ext cx="7345530" cy="86375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Programme management and implementation</a:t>
          </a:r>
          <a:r>
            <a:rPr lang="el-GR" sz="1800" kern="1200" dirty="0" smtClean="0"/>
            <a:t>-</a:t>
          </a:r>
          <a:r>
            <a:rPr lang="en-GB" sz="1800" kern="1200" dirty="0" smtClean="0"/>
            <a:t>grant per organisation per month</a:t>
          </a:r>
          <a:endParaRPr lang="en-US" sz="1800" kern="1200" dirty="0"/>
        </a:p>
      </dsp:txBody>
      <dsp:txXfrm>
        <a:off x="425056" y="74837"/>
        <a:ext cx="7345530" cy="863756"/>
      </dsp:txXfrm>
    </dsp:sp>
    <dsp:sp modelId="{7DBB1CBC-6348-4CF3-B96F-A6E09697DC82}">
      <dsp:nvSpPr>
        <dsp:cNvPr id="0" name=""/>
        <dsp:cNvSpPr/>
      </dsp:nvSpPr>
      <dsp:spPr>
        <a:xfrm>
          <a:off x="0" y="13975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A16BE-15C5-48DF-8070-DBC877A6CE17}">
      <dsp:nvSpPr>
        <dsp:cNvPr id="0" name=""/>
        <dsp:cNvSpPr/>
      </dsp:nvSpPr>
      <dsp:spPr>
        <a:xfrm>
          <a:off x="425056" y="1176194"/>
          <a:ext cx="7544822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Transnational project meetings- grant per participant</a:t>
          </a:r>
          <a:endParaRPr lang="en-US" sz="1800" kern="1200" dirty="0"/>
        </a:p>
      </dsp:txBody>
      <dsp:txXfrm>
        <a:off x="425056" y="1176194"/>
        <a:ext cx="7544822" cy="442800"/>
      </dsp:txXfrm>
    </dsp:sp>
    <dsp:sp modelId="{8588A4E1-8698-48E8-8572-54CEA8D96661}">
      <dsp:nvSpPr>
        <dsp:cNvPr id="0" name=""/>
        <dsp:cNvSpPr/>
      </dsp:nvSpPr>
      <dsp:spPr>
        <a:xfrm>
          <a:off x="0" y="20779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74736-04A4-4390-BBBE-14D9C0AF0F8D}">
      <dsp:nvSpPr>
        <dsp:cNvPr id="0" name=""/>
        <dsp:cNvSpPr/>
      </dsp:nvSpPr>
      <dsp:spPr>
        <a:xfrm>
          <a:off x="425056" y="1856594"/>
          <a:ext cx="5950785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Intellectual outputs-grant for staff costs</a:t>
          </a:r>
          <a:endParaRPr lang="en-US" sz="1800" kern="1200" dirty="0"/>
        </a:p>
      </dsp:txBody>
      <dsp:txXfrm>
        <a:off x="425056" y="1856594"/>
        <a:ext cx="5950785" cy="442800"/>
      </dsp:txXfrm>
    </dsp:sp>
    <dsp:sp modelId="{7B0394CC-E5FD-473C-B12A-F22C92283842}">
      <dsp:nvSpPr>
        <dsp:cNvPr id="0" name=""/>
        <dsp:cNvSpPr/>
      </dsp:nvSpPr>
      <dsp:spPr>
        <a:xfrm>
          <a:off x="0" y="27583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F6BE4-37A9-4948-88B3-7F570DECAB6B}">
      <dsp:nvSpPr>
        <dsp:cNvPr id="0" name=""/>
        <dsp:cNvSpPr/>
      </dsp:nvSpPr>
      <dsp:spPr>
        <a:xfrm>
          <a:off x="425056" y="2536994"/>
          <a:ext cx="7467640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Multiplier events- grant based on number of participants</a:t>
          </a:r>
          <a:endParaRPr lang="en-US" sz="1800" kern="1200" dirty="0"/>
        </a:p>
      </dsp:txBody>
      <dsp:txXfrm>
        <a:off x="425056" y="2536994"/>
        <a:ext cx="7467640" cy="442800"/>
      </dsp:txXfrm>
    </dsp:sp>
    <dsp:sp modelId="{537273F6-ADCC-493C-B836-9AC4F33DABE9}">
      <dsp:nvSpPr>
        <dsp:cNvPr id="0" name=""/>
        <dsp:cNvSpPr/>
      </dsp:nvSpPr>
      <dsp:spPr>
        <a:xfrm>
          <a:off x="0" y="34387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E7E2-A9FA-4B5E-B538-3321ECF96E5A}">
      <dsp:nvSpPr>
        <dsp:cNvPr id="0" name=""/>
        <dsp:cNvSpPr/>
      </dsp:nvSpPr>
      <dsp:spPr>
        <a:xfrm>
          <a:off x="425056" y="3217394"/>
          <a:ext cx="6665117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Learning, teaching and training: travel, subsistence, linguistic support</a:t>
          </a:r>
          <a:endParaRPr lang="en-US" sz="1800" kern="1200" dirty="0"/>
        </a:p>
      </dsp:txBody>
      <dsp:txXfrm>
        <a:off x="425056" y="3217394"/>
        <a:ext cx="6665117" cy="442800"/>
      </dsp:txXfrm>
    </dsp:sp>
    <dsp:sp modelId="{917499A5-1729-439C-B25F-FDBFFCE39D53}">
      <dsp:nvSpPr>
        <dsp:cNvPr id="0" name=""/>
        <dsp:cNvSpPr/>
      </dsp:nvSpPr>
      <dsp:spPr>
        <a:xfrm>
          <a:off x="0" y="41191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05486-D733-408D-99F7-79AD7F203340}">
      <dsp:nvSpPr>
        <dsp:cNvPr id="0" name=""/>
        <dsp:cNvSpPr/>
      </dsp:nvSpPr>
      <dsp:spPr>
        <a:xfrm>
          <a:off x="425056" y="3897794"/>
          <a:ext cx="5950785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Real costs: exceptional costs (equipment, subcontracting), special needs</a:t>
          </a:r>
          <a:endParaRPr lang="en-US" sz="1800" kern="1200" dirty="0"/>
        </a:p>
      </dsp:txBody>
      <dsp:txXfrm>
        <a:off x="425056" y="3897794"/>
        <a:ext cx="5950785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74FC-B6C1-4D93-9265-EDDA38A02E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2874-692B-46FA-BD21-AAEA68B9B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2866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193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6752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322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8581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5841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Scroll</a:t>
            </a:r>
            <a:r>
              <a:rPr lang="en-GB" baseline="0" dirty="0" smtClean="0"/>
              <a:t> down to copy the address and the phone numbers from the legal address details;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553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7051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79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C8061-341B-4D3F-A3E6-DCBF97D7B2E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6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9000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6000" y="1170000"/>
            <a:ext cx="8229600" cy="4562302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</a:lstStyle>
          <a:p>
            <a:r>
              <a:rPr lang="fr-BE" dirty="0" err="1" smtClean="0"/>
              <a:t>Dkhfqkh</a:t>
            </a:r>
            <a:endParaRPr lang="fr-BE" dirty="0" smtClean="0"/>
          </a:p>
          <a:p>
            <a:r>
              <a:rPr lang="fr-BE" dirty="0" err="1" smtClean="0"/>
              <a:t>Qlkdfdsljq</a:t>
            </a:r>
            <a:endParaRPr lang="fr-BE" dirty="0" smtClean="0"/>
          </a:p>
          <a:p>
            <a:r>
              <a:rPr lang="fr-BE" dirty="0" err="1" smtClean="0"/>
              <a:t>Qlfdhqlfjd</a:t>
            </a:r>
            <a:endParaRPr lang="fr-BE" dirty="0" smtClean="0"/>
          </a:p>
          <a:p>
            <a:r>
              <a:rPr lang="fr-BE" dirty="0" err="1" smtClean="0"/>
              <a:t>Qldfqlkjfdl</a:t>
            </a:r>
            <a:endParaRPr lang="fr-BE" dirty="0" smtClean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spcBef>
                <a:spcPct val="50000"/>
              </a:spcBef>
              <a:defRPr>
                <a:cs typeface="Arial" charset="0"/>
              </a:defRPr>
            </a:lvl1pPr>
          </a:lstStyle>
          <a:p>
            <a:pPr>
              <a:defRPr/>
            </a:pPr>
            <a:fld id="{418FE415-1D5E-4A64-ABEA-B2B40D0F3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82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6/3/2014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QYW6vYSGX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marag\Desktop\mission%20impossible%20theme%20song.mp3" TargetMode="External"/><Relationship Id="rId6" Type="http://schemas.openxmlformats.org/officeDocument/2006/relationships/hyperlink" Target="http://www.youtube.com/watch?v=JtyByefOvgQ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y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ec.europa.eu/programmes/erasmus-plus/index_en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piperies.gr/posts/epiasa-pontiki-ekleisa-kai-parathyro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ec.europa.eu/education/participants/portal/desktop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214546" y="1643050"/>
            <a:ext cx="4814894" cy="1470025"/>
          </a:xfrm>
        </p:spPr>
        <p:txBody>
          <a:bodyPr/>
          <a:lstStyle/>
          <a:p>
            <a:r>
              <a:rPr lang="el-GR" dirty="0" smtClean="0"/>
              <a:t>ΗΜΕΡΙΔΑ ΕΝΗΜΕΡΩΣΗΣ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57224" y="3214686"/>
            <a:ext cx="7286676" cy="1752600"/>
          </a:xfrm>
        </p:spPr>
        <p:txBody>
          <a:bodyPr>
            <a:normAutofit fontScale="70000" lnSpcReduction="20000"/>
          </a:bodyPr>
          <a:lstStyle/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Κατανοώντας το νέο Πρόγραμμα, </a:t>
            </a:r>
          </a:p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τι 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αλλάζει……τι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παραμένει ίδιο….</a:t>
            </a: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http://www.youtube.com/watch?v=fQYW6vYSGXs</a:t>
            </a:r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Δρ. Ειρήνη 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Ντρούτσα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7 - Εικόνα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2002" y="5165850"/>
            <a:ext cx="4471998" cy="1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152023"/>
            <a:ext cx="4643438" cy="17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19"/>
          <a:stretch/>
        </p:blipFill>
        <p:spPr bwMode="auto">
          <a:xfrm>
            <a:off x="540477" y="0"/>
            <a:ext cx="77359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8736" y="4614096"/>
            <a:ext cx="1625181" cy="29433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01" b="100000" l="1802" r="100000">
                        <a14:foregroundMark x1="45045" y1="68908" x2="45045" y2="68908"/>
                        <a14:foregroundMark x1="47748" y1="75210" x2="47748" y2="75210"/>
                        <a14:foregroundMark x1="54054" y1="75630" x2="54054" y2="75630"/>
                        <a14:foregroundMark x1="16216" y1="51681" x2="16216" y2="51681"/>
                        <a14:foregroundMark x1="63063" y1="13445" x2="63063" y2="13445"/>
                        <a14:foregroundMark x1="84234" y1="72269" x2="84234" y2="72269"/>
                        <a14:foregroundMark x1="23423" y1="21849" x2="23423" y2="21849"/>
                        <a14:foregroundMark x1="10360" y1="46639" x2="10360" y2="46639"/>
                        <a14:foregroundMark x1="14414" y1="73109" x2="14414" y2="73109"/>
                        <a14:foregroundMark x1="33333" y1="62185" x2="33333" y2="62185"/>
                        <a14:foregroundMark x1="68018" y1="59664" x2="68018" y2="59664"/>
                        <a14:foregroundMark x1="89640" y1="52101" x2="89640" y2="52101"/>
                        <a14:foregroundMark x1="83784" y1="31513" x2="83784" y2="31513"/>
                        <a14:foregroundMark x1="75676" y1="21849" x2="75676" y2="21849"/>
                        <a14:foregroundMark x1="71171" y1="21008" x2="71171" y2="21008"/>
                        <a14:foregroundMark x1="77477" y1="33193" x2="77477" y2="33193"/>
                        <a14:foregroundMark x1="86036" y1="39496" x2="86036" y2="39496"/>
                        <a14:foregroundMark x1="78829" y1="47899" x2="78829" y2="47899"/>
                        <a14:foregroundMark x1="87387" y1="44958" x2="87387" y2="44958"/>
                        <a14:foregroundMark x1="20721" y1="31092" x2="20721" y2="31092"/>
                        <a14:foregroundMark x1="18018" y1="30252" x2="18018" y2="30252"/>
                        <a14:foregroundMark x1="12162" y1="37815" x2="12162" y2="37815"/>
                        <a14:foregroundMark x1="17117" y1="41597" x2="17117" y2="41597"/>
                        <a14:foregroundMark x1="19820" y1="50420" x2="19820" y2="50420"/>
                        <a14:foregroundMark x1="55856" y1="71429" x2="55856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748943"/>
            <a:ext cx="715959" cy="767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0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95275"/>
            <a:ext cx="89439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285336"/>
            <a:ext cx="2268747" cy="459787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2358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19100"/>
            <a:ext cx="89249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526874"/>
            <a:ext cx="2311879" cy="358858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24811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81000"/>
            <a:ext cx="89439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1" y="1509623"/>
            <a:ext cx="2035834" cy="45461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15" y="2201863"/>
            <a:ext cx="1114160" cy="1443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23863"/>
            <a:ext cx="9124950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7944" y="3140968"/>
            <a:ext cx="4176464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20590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09575"/>
            <a:ext cx="894397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4913" y="6055743"/>
            <a:ext cx="759125" cy="3926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33221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04813"/>
            <a:ext cx="8924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441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5429288" cy="4000528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b="1" i="1" u="sng" dirty="0" smtClean="0">
                <a:solidFill>
                  <a:srgbClr val="FF0000"/>
                </a:solidFill>
              </a:rPr>
              <a:t>Νομιμοποιητικά έγγραφα: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Έντυπο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ομικής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ντότητας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(Legal Entity Form)</a:t>
            </a:r>
          </a:p>
          <a:p>
            <a:pPr algn="just">
              <a:buFont typeface="Arial" pitchFamily="34" charset="0"/>
              <a:buChar char="•"/>
            </a:pP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Έντυπο ‘’Δελτίο Τραπεζικών Στοιχείων’’ (</a:t>
            </a: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Financial Identification Form)</a:t>
            </a:r>
          </a:p>
          <a:p>
            <a:pPr algn="just">
              <a:buFont typeface="Arial" pitchFamily="34" charset="0"/>
              <a:buChar char="•"/>
            </a:pPr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πεύθυνη</a:t>
            </a: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 δήλωση για οικονομική επάρκεια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Υπεύθυνη δήλωση για επιχειρησιακή επάρκεια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Οικονομικές καταστάσεις (για επιχορηγήσεις&gt;60.000€)</a:t>
            </a:r>
          </a:p>
          <a:p>
            <a:pPr algn="just">
              <a:buFont typeface="Arial" pitchFamily="34" charset="0"/>
              <a:buChar char="•"/>
            </a:pPr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Τα έντυπα θα αναρτηθούν μετά την εγγραφή του οργανισμού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500174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Βήμα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Εγγραφή στην ιστοσελίδα των οργανισμών</a:t>
            </a:r>
            <a:b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Participants Portal/Unique Registration Facility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4" descr="Organisation XXL Royalty Free Stock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00306"/>
            <a:ext cx="314324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</a:t>
            </a:r>
            <a:r>
              <a:rPr lang="el-GR" dirty="0" smtClean="0"/>
              <a:t>ΕΝΤΥΠΑ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Σύνδεση στο </a:t>
            </a:r>
            <a:r>
              <a:rPr lang="en-GB" sz="2800" b="1" dirty="0" smtClean="0"/>
              <a:t>URF and </a:t>
            </a:r>
            <a:r>
              <a:rPr lang="el-GR" sz="2800" b="1" dirty="0" smtClean="0"/>
              <a:t>επιλέξτε το </a:t>
            </a:r>
            <a:r>
              <a:rPr lang="en-GB" sz="2800" b="1" dirty="0" smtClean="0"/>
              <a:t>My</a:t>
            </a:r>
            <a:r>
              <a:rPr lang="el-GR" sz="2800" b="1" dirty="0" smtClean="0"/>
              <a:t> </a:t>
            </a:r>
            <a:r>
              <a:rPr lang="en-GB" sz="2800" b="1" dirty="0" smtClean="0"/>
              <a:t>Organisation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3" y="2071678"/>
            <a:ext cx="8821903" cy="43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1985" y="3253563"/>
            <a:ext cx="851656" cy="19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</a:t>
            </a:r>
            <a:r>
              <a:rPr lang="el-GR" dirty="0" smtClean="0"/>
              <a:t>ΕΝΤΥΠΑ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Κάνετε κλικ στο εικονίδιο 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4011"/>
            <a:ext cx="7943850" cy="50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438151" cy="38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070650" y="4348717"/>
            <a:ext cx="276446" cy="36150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7368362" y="4572262"/>
            <a:ext cx="978197" cy="44630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9509" y="2763934"/>
            <a:ext cx="777241" cy="17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80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4357717"/>
          </a:xfrm>
        </p:spPr>
        <p:txBody>
          <a:bodyPr>
            <a:normAutofit fontScale="90000"/>
          </a:bodyPr>
          <a:lstStyle/>
          <a:p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sz="2200" u="sng" dirty="0" smtClean="0">
                <a:hlinkClick r:id="rId6"/>
              </a:rPr>
              <a:t/>
            </a:r>
            <a:br>
              <a:rPr lang="en-US" sz="2200" u="sng" dirty="0" smtClean="0">
                <a:hlinkClick r:id="rId6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il_fi" descr="http://switchboard.nrdc.org/blogs/dlashof/mission_impossible_4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1612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i1.cdnds.net/12/37/618x405/mission_impossibl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1571612"/>
            <a:ext cx="48577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ission impossible theme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</a:t>
            </a:r>
            <a:r>
              <a:rPr lang="el-GR" dirty="0" smtClean="0"/>
              <a:t>ΕΝΤΥΠΑ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Κάνετε κλικ στο πεδίο</a:t>
            </a:r>
            <a:r>
              <a:rPr lang="en-GB" dirty="0" smtClean="0"/>
              <a:t>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2260"/>
            <a:ext cx="8115300" cy="50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9650" y="1743075"/>
            <a:ext cx="762000" cy="2476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14479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28774"/>
            <a:ext cx="8077200" cy="511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</a:t>
            </a:r>
            <a:r>
              <a:rPr lang="el-GR" dirty="0" smtClean="0"/>
              <a:t>ΕΝΤΥΠΑ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Προσθέτετε ένα νέο έγγραφο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666999" y="2085974"/>
            <a:ext cx="1266826" cy="3143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25181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</a:t>
            </a:r>
            <a:r>
              <a:rPr lang="el-GR" dirty="0" smtClean="0"/>
              <a:t>ΕΝΤΥΠΑ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Επιλέγετε το προς ανάρτηση αρχείο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24404"/>
            <a:ext cx="8077200" cy="50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202251"/>
            <a:ext cx="4229100" cy="288898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8999" y="2243135"/>
            <a:ext cx="733425" cy="3143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886200" y="2557460"/>
            <a:ext cx="3352799" cy="160039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6071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</a:t>
            </a:r>
            <a:r>
              <a:rPr lang="el-GR" dirty="0" smtClean="0"/>
              <a:t>ΕΝΤΥΠΑ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Επιλέξτε το είδος εγγράφου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67476"/>
            <a:ext cx="7981950" cy="50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67421" y="2557460"/>
            <a:ext cx="2105029" cy="316706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474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URF Documents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έγγραφο αναρτήθηκε επιτυχώς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68E75-D5A5-4CD5-A17D-CFDD3753FA07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83870"/>
            <a:ext cx="7820024" cy="49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05121" y="2771776"/>
            <a:ext cx="2286003" cy="6572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</p:spTree>
    <p:extLst>
      <p:ext uri="{BB962C8B-B14F-4D97-AF65-F5344CB8AC3E}">
        <p14:creationId xmlns="" xmlns:p14="http://schemas.microsoft.com/office/powerpoint/2010/main" val="11948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4 έντυπα αιτήσεων: </a:t>
            </a: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 «Πιστοποίηση-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Accreditation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 «ΚΑ1-Κινητικότητα-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Mobility for Staff and Learners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 «ΚΑ2- Στρατηγικές Συμπράξεις- 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Cooperation for Innovation and good practices- </a:t>
            </a:r>
            <a:r>
              <a:rPr lang="en-US" sz="1800" b="1" i="1" dirty="0" smtClean="0">
                <a:solidFill>
                  <a:schemeClr val="accent1">
                    <a:lumMod val="50000"/>
                  </a:schemeClr>
                </a:solidFill>
              </a:rPr>
              <a:t>Strategic Partnerships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en-GB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0850"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Έντυπο αίτησης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«ΚΑ3- 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Support for Policy Reform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Διαφοροποιούνται εσωτερικά σε κάθε δράση ανάλογα με το πεδίο (Σχολική εκπαίδευση, Ανώτατη εκπαίδευση, Επαγγελματική εκπαίδευση και κατάρτιση, εκπαίδευση ενηλίκων</a:t>
            </a:r>
            <a:r>
              <a:rPr lang="en-GB" sz="18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Νεολαία)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Οι αιτήσεις δεν θα υποβληθούν σε έντυπη μορφή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Επισυνάπτονται έγγραφα έως ένα συγκεκριμένο μέγεθος</a:t>
            </a:r>
          </a:p>
          <a:p>
            <a:pPr algn="just">
              <a:buFont typeface="Arial" pitchFamily="34" charset="0"/>
              <a:buChar char="•"/>
            </a:pPr>
            <a:r>
              <a:rPr lang="el-GR" sz="1800" b="1" i="1" dirty="0" smtClean="0">
                <a:solidFill>
                  <a:schemeClr val="accent1">
                    <a:lumMod val="50000"/>
                  </a:schemeClr>
                </a:solidFill>
              </a:rPr>
              <a:t>Για τη δράση ΚΑ2, ο συντονιστής φορέας υποβάλει για λογαριασμό της κοινοπραξίας</a:t>
            </a: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Συμπλήρωση και υποβολή της αίτησης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rossroads Royalty Free Stock 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285748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l-GR" sz="1800" b="1" dirty="0" err="1" smtClean="0">
                <a:solidFill>
                  <a:schemeClr val="accent1">
                    <a:lumMod val="50000"/>
                  </a:schemeClr>
                </a:solidFill>
              </a:rPr>
              <a:t>ρχή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FR: Same grant for the same action</a:t>
            </a:r>
          </a:p>
          <a:p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Επιχορήγηση βάσει κλίμακας μοναδιαίου κόστους</a:t>
            </a:r>
          </a:p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Travel grant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: μηδενικό ποσό για απόσταση 0-100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km.</a:t>
            </a:r>
          </a:p>
          <a:p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Individual support: </a:t>
            </a:r>
            <a:r>
              <a:rPr lang="el-GR" sz="1800" b="1" dirty="0" smtClean="0">
                <a:solidFill>
                  <a:schemeClr val="accent1">
                    <a:lumMod val="50000"/>
                  </a:schemeClr>
                </a:solidFill>
              </a:rPr>
              <a:t>επιχορήγηση ανά ημέρα ή μήνα</a:t>
            </a:r>
          </a:p>
          <a:p>
            <a:endParaRPr lang="el-GR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1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Χρηματοδότηση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43314"/>
            <a:ext cx="95726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42" y="1357298"/>
            <a:ext cx="1785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n-line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Γλωσσική προετοιμασία ΚΑ1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438120" y="22240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357158" y="20716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42910" y="2285992"/>
          <a:ext cx="80010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85720" y="2071678"/>
            <a:ext cx="8501122" cy="435771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0" y="1214422"/>
            <a:ext cx="885828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b="1" dirty="0" smtClean="0"/>
              <a:t>KA2 : </a:t>
            </a:r>
            <a:r>
              <a:rPr lang="el-GR" sz="2800" b="1" dirty="0" smtClean="0"/>
              <a:t>Στρατηγικές συμπράξεις/εταιρικές σχέσεις</a:t>
            </a:r>
            <a:r>
              <a:rPr lang="en-GB" sz="2800" b="1" dirty="0" smtClean="0"/>
              <a:t> (1)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438120" y="22240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8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Υπότιτλος"/>
          <p:cNvSpPr txBox="1">
            <a:spLocks/>
          </p:cNvSpPr>
          <p:nvPr/>
        </p:nvSpPr>
        <p:spPr>
          <a:xfrm>
            <a:off x="357158" y="2071678"/>
            <a:ext cx="8501122" cy="435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600" b="1" i="1" u="sng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1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1357290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285861"/>
            <a:ext cx="771530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(2)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9" name="8 - Διάγραμμα"/>
          <p:cNvGraphicFramePr/>
          <p:nvPr/>
        </p:nvGraphicFramePr>
        <p:xfrm>
          <a:off x="928662" y="2285992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42968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(3)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928662" y="2071678"/>
          <a:ext cx="785818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42968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(</a:t>
            </a:r>
            <a:r>
              <a:rPr lang="el-GR" sz="3200" b="1" dirty="0" smtClean="0"/>
              <a:t>4</a:t>
            </a:r>
            <a:r>
              <a:rPr lang="en-GB" sz="3200" b="1" dirty="0" smtClean="0"/>
              <a:t>)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428596" y="2071678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1.bp.blogspot.com/-YEgYQmJ0M-4/Tlp7tRrfXyI/AAAAAAAAAc4/ER2t59qT4F4/s250/apoein1%2B-%2B%25CE%2591%25CE%25BD%25CF%2584%25CE%25AF%25CE%25B3%25CF%2581%25CE%25B1%25CF%2586%25CE%25B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19458" name="AutoShape 2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xQREhQUEhQWFBQUFxYXFhcVFBQVHBkcFRUWGBgcGhoZHSggGh8lHBgXITEhJSwrLi4uHCAzODMsNygtLiwBCgoKDgwOGxAQGzclICUsLC03LywsNzczNywsKy0tLSw3NyssLiwtLCwtLTIzLCwsLTcuNSw3LDc0LiwsLCwyLP/AABEIANAA8wMBIgACEQEDEQH/xAAcAAABBQEBAQAAAAAAAAAAAAAAAQMEBQYHAgj/xABGEAABAwIDBAYIAwYCCgMAAAABAAIRAyEEEjEFQVFhBhMicYGRBxQyQlKhsfCSwdEjYnKCovFDUxUWJDOTsrPC0+Fjg9L/xAAZAQEAAwEBAAAAAAAAAAAAAAAAAQIDBQT/xAAkEQEAAgEDAgcBAAAAAAAAAAAAAQIRAwQSMYETIUFhcaHwIv/aAAwDAQACEQMRAD8A7ihCEAhCEAhCEAhCEAhR8djadFhfVeGNG8nedAOJO4C5WK2x03e6W4ZuQf5jxLv5WaN73TzaEG5xFdtNpc9zWNGrnENA7ybKhxnTTCss1zqpH+WwkeDnQ0+BXNMdj87s1V7qj+LiXEd02b3CAob8eToAOZug6BX6fu/w8OI4vqwfwtaR81CqdN8UfZbQb306jvpUCwxxDzqSO6ybdUJ3nzKDc/664z/4P+DU/wDKvdPpxix7QoHup1G/WqVgsx4lKKruJ8yg6PS6fVB7VBp5tqlvyLD9VZYfp1QPtsq0+JLQ8f0Eu+S5W3FPG+e+E6zHnePJB2jA7cw9YxTrMLvhnK78Dod8lYrgj8e2p2QLaFxaDpuANieeg53iRS2u+m2BWxDWg7sRVaBugBrwG9wAHJB3NC41huleKpdpr6+X9/8Aaz3h8uHyWx6M9P6dctp14pPdAY8H9m8nQCScpO4EkHjJhBtF5e2RrHNK4xc2AWY2n09wlEkNc6s4aik0EfjcQ0+BKDRUKuaQbObqO/Qjkf1G5ecLWllMnVzW/wDLJWEq+kamXseKFQZZDu0yS0i4iY1DTruPEqTsLp1hiGCsX03NYxgzMzCzRmMszRJG+LAcUG6Qo+CxtOs3PSe2o3ixwcO62/kpCAQq3a23aGGgVXw43DWgucRxytuBzNk3srpHh8S7JTfD/ge0sJjWJs7wmEFshCEAhCEAglC8uQKXJUjQlQCpOkfSOnhBl9us4S2mDFviefdbPibwDBhrpX0iGFbkZDq7x2QdGjTO/lwHvEcASOW43GnM4kl9RxlznXJJ3n5W3CAIAAQTdrbVfVf1ld+d+4CwaDuY33Rz10klU1fFF3IcEy5xJk3KdwdDO6CYABc48hqgYSq1FFhgZG3Ehuc5yPpMXhV+JpZXWMggFp5HRA2XSkQhAJdO9GnekQBCafLjkbMm5I3DlzN/Ip0Fe8JTjtGd5JG/d8h8ggKOHt8IAgbhbdyTdKpJzbwSG8osT3zIncBzTtarNtwUXDHUbw50+JLh8iEDoxoa7/eAHgXD6JratIFheAMpP7Ru4E+93Gb+fFR6mFhp5EnvBM35p3ZDz2h7rACeBn2W+YJ5AAb0F5W6Q4qrh6dCtUJa0aXzOHu9afeIH5TLrisKgYjEVnkii1oAN31SYJ35Wi5HMxylWGyaL3wKuUOAJeWSRA3ifBAiFatosMDI24kNLznI48J5Ksx9Msnq4MtzMzWmdJjS9igdweNqUXipRe6m8e807uDgbOHIghb/AGZ6RWuoOFVoGKaIY0SGVSd7d7Y1c3UAEid3J6deuz/esY9u80s0t5lrtR3X5KbXp5hYwdQRqCNCEE/am0y5znPf2nGXPcQC4/kBoANBbRM4bFkQ5rpgyCHaEGxBGhB3jRU+HBe7te1oeQGkcLQfFTqFHKXHSSLDkI80HXti9N6DqDDXflqxDxG8EibaSADG6ULmWE6EV8WwV6fsPmLfASw/NpQg70hCECEoAQAlQCr9u7VbhaLqjrnRjficdB9STuAJ3KwXLenW2utrmDLKM02Di/8AxHeYy/ymPaQUW1Me5znOe7NVeZceHcNwAgAbgAqkocZuUIBP4OsGOuJaQWu7imWhIgsuvY2HZg6Mps1wccohsk2HONVBxFXMRwAAHh/7lNoQCXTv+iUiPvReUAhCVoQOUaU62A42nSY8Ckq1ZsNBp9/fndJVqkwNIXhAEKLiaRnOz2hYj4h+v33SgV4r1QwTvQQauMkEGAd+4jvB0VnhcOW02Ng5n9twi94DRHGIEcVAweF6+oMwlrTLiRa18o5nhwnktt0Mwgr4xhN2tLn9/VwG/wBTg7+VBo9j+juh1QOJzuquE9mo5opzuAaYcRxdIncBZYza2zXYDEupv7bSOy6IzMfInhIIII5cCF2xYX0r4MGjRqx2mVCwn92o0k/1MYgw3XsbBzB0ZYhrg45PZBJsOZGq8YPCvxdenSpjtO7IJ0AEuc4xuHaMdw1KgLeeifBg1K9Yi7WsptP8RLn/APKxBZYz0b4c0S2k6o2uBaq55cHEfEz2YP7oB5rmTmOY5zHjLUY4te3gR9Z1B4FfQi5F6UMCKWNZUAgV2EO/ipwJ7yHAfyoMHXd1dXNuNj9R+Y8QtH0Z6N4jaLhlBpYf360WI4U59tx5WG/gaatWNKpTqtEljmvAOhNNwcAeRiF9E4PENq02VGGWva1zTxDgCPkUCYLCso02U6YDWU2hrWjcGiAEqcyoQekIQgEIQgrOkm0/VsO+oCM8ZaYO97rN+dzyBXEq9STAuBYSZmN54zxW19Iu1M9Y0wezQEf/AGVACT4NLQDzcFhECoAQAglAEpdUiEAl07/ol+q8oAFCEAIABBKCUIFSIXr6oPLnZRPBQ8HQNZ5kw0CXnluA74N+R3wncaYafBO4EZaI4vc4n+U5R8gCgkVa9srBlYLACy1no5rhuIbPvMeP6x+o8ljQFKwOMNNwIMFplpiYMRcbwRIPIoOmelLH4+hgs+zWudW6xgdkpiq5rCHSWsIM9rINDAJO6RWdN8dUOzcK3EANxFbqnVWD3XNp5qncA6B4rzhvSEWshzJdxDmkfMhw8j4rH7e2xUxdXrKm4Q0DRo4D8zaYFkFcug+inFQMTSHt9ioAbTILfkWtnvWA+v39/dncBj6mGqtrUTD2TY6OafaaeRgeICDoXoq2ltOu3Ff6UplhbVApZqYpH3s7WgAZmNhsOvMm5hVPpfxANTDsHtAuPll//XyXup6VOxHq7xUj9zLP8UzHPL4LE4vFVMTWdXramwA0AEwBN95N9SSUEfGsls8Cur+ifa4rYPqSe3hzlj9x0upnuAln8i5g69ty9dHdsv2fiW1WyW6VGj36ZIkRxESOY4EoPoNC8Uqoe0OaQWuAII0IIkEIQe0IQgF5e4AEmwAk+C9Kp6V1smDxBBgmm5gPA1OwD5uCDkW1sUapL3a1HOqHlmJdHhmjwVdCk7RPaA4D6lRiUCEoQhAJdO9GnekIQCVDWk2F04yjIJNhFp3oGwEhKUlIgEIS6IDTvSIQgZxYlh5QveDvRb+657T4uzD5EJnGVQBG8pMI5+R0AQ4AtkkXG8CLgjeeAiQgkuclTdECOe+dZ5pxAJdO/wCiTOBxJ4ASf0HiUuc7mt8S530yoESpWuJtkB/hLmnyMhe6dLNJktsbOEG3jBHMT5oGwEhKUlIgFFxzbA8D9U8+RcX4j9OaaxtSGiLk6RfyA1KDtPo6rl2zsNm91rmDup1Hsb8mhCsOi2zThcJQon2mMGePiPaf/UShBaoQhAhVF0yP+yuETmdTESRMVGuseMBXpWc6c1A3DtJv+1ZHeA4j6IOVbWZFS2hAI7iN/wA1DUraVXNUPIAfK/zJUVAIBQQhAIBQnaVLe6wG42nigWg2O0ZAjdv3LxVqT3DRLVqz3DTw+/vVNkIBCEunegNO9IhCB7B0M7oJgXJPIaqe2mywyM7QlrS52cjdfQE8FAwdfI6SJFwRyOqmdexsHNmjLAykOOT2QSbW4hBQ46gOtAF2vMidYvIP4SEmJ2mxj8rjH5foEmKxGao0gaOAH8xOY/1OKpNo4N78Q8NBMkHlBaN+4WKDUDilBUXZuENJga52YjyHIKUgQBKChO0qW82A3G06T8igKDY7RkADdv3ffcvFd2a24abvG2hXqrVnuGn39/mmyECDmlQl070Hl7sugk7h96J3o2+nRxdGpir0abi7sguyumWZhqWgkGRfsi2qhY7FtpNlx1sPsLxTxIfSLhfdZB9HUqoe0OaQ5rgC0ggggiQQRqELm/QfaeJbgqLWDMwdYGkibCq+3cNPBCDpaEKo2/0jo4MDrcxc64awAmBvuQAO83vEwUFusx6Qh/szTwqt+YcPzVpsPb1DGNLqLpLYzNcC1zZmJB3GDBFjBvZU3pIxjGYZjHHt1KrAwccrgXHuA38SOKDleK9t3evBEfeicxVnu4ymQUAhCAECgL1VqE62jcvBKVAiAUJdO9ApEfei8oBQQgErQkAQSgCkJXrVeSEFbhRNRvLMflH/AHK1Ij70VXhuzUbOpzN7t/8A2qxZIJvM7uAgW85Pig8U3El0tgA9kzMiAZ5XkRyTiTj8koCBWheqtQmAbQvBKVAiAUJdO9ApEfei8oBXiswkdl2UyLxOhBIjmJEoKvbezXVIc0yWiMp/LmmsCzJRAdLZLnmdw0H0JV4AoeOeQ5pGouBzBkIO9dE9merYOhSIhzWAv/jf23/1OchW6EEXBY+nWzZHAljix7feY4e64agxB5ggiQQVzvpfTp/6VYMYS3DuaDmktGVtNwAzC4irMxcZxpK1nSTosMQ4VqNR2HxLQAKrCRmA91+Ugkc58xZZTH9EdpYlzW16lJzWGWudUc4DdIbkBLo4x3oKPoft1mDxL6jg/I6lUAYLknPTLAToCBNzzhecfXxO0KlTEFsijlLosykxjg4tBOr4vxJMmBEb3Zvo8wlMNNQOrVI7Ti97Qdfca6ABJgX5ybq82ls5vqlahTa1jTRqMa1jQ0DMwiwFhqg4ljB23eH0CZT+MMuniAR5JgBAAIJQShAIQl070Cj5rykBXpAiAEAIJQCEIQCUDzRp3pEFbtFhacw3HN4jX5T5qbQrB4kJMY2W8xomtj7Er1+sNBhqCkGucG+0A8ujKPe9k2FxwQSKFINaGiYaIEkk+Z1QyqHCbgXFwRoSN/dqo9SlXbZ1Oq08HU3tPkRKpsTtmmNXFx4C/wD6RMVmei8q4sDS6jnFu5eSzGI2093sDKOOp/RR27SqtM5yTwNx5KnOG8bbUxlu8PWDuTk4s3szaQqfuvG78wryjiwbOseO5XYTE1nEnmuB0MxbyXltQFxbNwASORJg/Ir2xgGkATJjidfFDneCIJed0R4z9wnNi4M4nG4ekLzUZm/hYc7/AOlrlDxGLABg+O4Lp3os6LuoNOKrtLalVsU2uEFjCQSSNznEAxqABoSQg6ChCEAhCEAkKVeXIOF4/B5XuabCnmZJ3mm8s/JQS6VoOnVMsxdVugzZhzzta8n8TnDwWeQCEIBQLoouNxWQGLn7hPVX5QTwVZSp9ZUAJsA6o88m+HEjyQe6OIc0ATMCLqVTxgOtvmnWdWYHVNBIkN6w9YRrNrTF4Vbi3MY6A8QQHNzdkkO0sfLwQWwqB2iFTMrCbG+7n3cVaYepmE+aB1Lp3o070iAIQ1s2F0Ap3DtvJmBOm/igbdQLmumwg3PEblr/AEMYoCriWH2nMpObzDDUDvLO3zWPxtfsnhcDnKrcHin0XipSeWPbo5v3BHI2Qd06e7TGHwj3TDj2WfxOBDfIkE8gV8+0eiLqlbLTc1lMiQXSSOLQPeI7xbfYqz23tzEYlzDXqOq5ZABgAWuQABfdxunNn4rS99QQfKDx5qtq8obbfW8K+fRJHo8pxbEOa/i6mHN8g4EfNZTpF0Xr4MjrG5qbjDajO008BO48jHKV0bB7VtDxP7zRfxb+bZ7grDDYum9w/aBuUE3OXLxMGIO5eXFonEw70W0dSvLTt2n9lyGj0bxZGduGrwLgim/5WlPYfapactVpBFiYg+LTofuF2E4unubmJEgAuzHxPZnlKynSjCUsQ5pe3QAtcD23N+FztAJkRflC0pz9Hj3EbfH9T5+3X6mftUYLA1q9NtSlQrVKZkNcyjVcDlMESG7iFM/1axkNPq1QZnNaM4FO73NYLPIMS4XhdZ9FpaNnsYwACnUqtIG7NUc8f0varnbrcxoM951amR3Uz1jvkwr0ORPszPRT0cUsO5tXEuFeq2C1oH7NhGhAN3kHebaEAESt2hCICEIQCEIQISgBACVBzL0qYXLWpVPjZHjTcZ/6jfJYddV9J+FzYVtQf4VRs/wv7MfiLD4LlhEfeiDyQm6ryIAEkzqY05wnF4qUwdd1xBiEEbEvsQeI+Ym/3wUDBYsNqOLhLHA0zHDfHitP0V6P+v4oUhanTh9Z03ykxGsy7LlB3AHgAsztjA+r4itR3Uqj2D+FriGnxbBQTfWabYdna8jKRDXBzsgIbmJs3mRqqTaFfO6dwAaPDX5kr0o1QQUG79DWxKGKxOI9Yotqtp0m5Wva1zQXucCXNNiYbbh2vC86bdE24F4q0J6iqYymT1b4JgH4SJidCI3gCd6Cq1PqMQwACsKjXPMmSxzYpzwgtqCB36krYdO8N1mAxA+BnWf8JwqfRpQcZQhK0IHKNKddB4TpMeBSVas2Gg0+/vzkpKtUmBpCaeYB7igiY58mBoPqoVSoGiSvNauWmwknjp48VHe3ebnid3IcPvegQ4wa5SXeAAHDv42Wg6C9HX7RfiGsqCm6mxr2gjslznEAGLiYNxPcVlHCF1D0C1wK2LZ7z6dFwPKm6oD/ANRqCo2jsbF4QxXoPgf4jBnZ35m2HjB5JjZ222tdPWS0gggO3FfQaYrYOm+7qbHH95rT9Qg4g3aVNzgG1OtcMpDGNe57snsiBMbpIF1aYDoljMWWnq/V6cAZ69jFyS2kO0TJ0dlEb11+lSa0Q0Bo4AAfRe0Gb2P0TbhGRQrVGvdd7ndprzullg2N2WDxJVrg9nZX9ZUealSIBIADQdQ1u6YGpJU9CAQhCAlC85UIPSEIQCEIQQdt4H1jD1aWhqMc0HgY7J8DB8FwhpO8Qd4O7iCvoVcL6SUgzF4kDTrqh/E4u/NBXJutUDRJMDjb5SnAE3iGZmkeSDeehfZ3ZxGJmzyKTRMmW9p5PfmZHdOhCw3pGoFm0sUHCJc17TxD2NM+cjvBWr9Dm0yyvVw5PZqs6xvJ1MgO8XNcPwLU+kTovTxLBiQ1xr4fK4ZLl7GvDnMLY7UDM4AXmw1IIcLxWGfSIFRpaSJExp4fRMYqi6nBc0tzjM0kRI4j73ha3atM4ssFCm+t1Ts1QsY52VkgOm2uWfvTz0iDazKbabTWfna4MpNNVxaD24awE+ygleiV1TD7Roh7XNbiqVRgnQ5W9aJG4gUzreCea7rXpB7XNdcOBaRyIgrj2xqvWY3Cij2qjKzXOyiSxgBFTN8PZJF41jVdkQfPtXDmm51N3tU3OY7vYS0/MLwStV6SsAKWMzt0rMDyP3m9h0eAYe8lZVAouoWJqnI4xAGl5m8QRFipijVqGd9Ok326j2tbJdlDnuDWyBYdozMWQQMdgXsZTrOHYq52sPOkQH913R4HgoQK7N6Sdj0sPsZtJon1d1AU3HXMajWvcebmufPNy5HW2dUbSbWIGR27eAfZJ5H9EFXih2hqBHzW09C2JDNpjMcvW0atNoNpdNOpHfFN581mquz6nU9dH7MGJm/CY4TafyupexsLVpGji2QBSrU3ATBytqDMe6xB4iUH00hCEAhCEAhCEAhCEAhCEAhRnbQpDV7R3kBef9J0f81n4gqzesdZEtCY9cZ8QR62z4grB9cr9I+wn0678S1pNGoAXuF8jmtDTm4NIAObSZmLT031xnxBBxbPiH39lByepsBhwLagH7bIKuafiAOSfhggfPVNYHo62rg+tk9a9vWMMmA3VrY0IcLkm97aBbfEdG6L5Z6w9tEz+zblGUH3WuizRIjeBF9Eyzo7kYKVLFAUQIGamHPDbyA4ODeMdmwG+EGW6JbKFPDMxTLYgg1WPPui8Mj4S2zhvk8BHVcBiRVpU6gECoxrwDuzNB/NZih0apU2ClSxL2UQIynK9wk3yvdpJO8GJtAgDR4arSpsaxhAaxoa0ToGiB8gglpijg6bCXMYxrnalrWgnvIF0euM+IJDjWfEED8JUx64z4gj1xnxD7/uEHOPS26K2H5U6h4+8z9FmNq7Fq4ZjH1C0h9iAPYduBMw7hNr2vqul9MdiMxopuZVayrRJLC4EtcCQS10XuWC94g2Kzu38HiMXSdRZRyOMEuqVGBoIIsCCZPCBw0QZLFbMq0qTKz2gMfG8y3N7OYRaflYG6kUejtYPwdcxDq+HlkEFgdVYWkkm9tRAjmtHt/Ni8PUw9OlUbUqNLe0xzGsMa9YewY1BBvFpVjVZVq5aRpFjszc7iW5G5XCS1wPa5ACdJAvAanpNsVmOw1XDvJaKgEOFy1zSHMdG+HAGN+i5VjujeNqMOGGGfmjJn7Ip2tmD5iDExrfSbLsXrjPiCR2OpjV7ReLneTEeaDi1TZtdlIYV2GqmsGCnkbTe5pMASHxlLd+aY4xBhyh0exjMOzDOwtU1erbT0DmaBsmqCWDjcyuzeuM+Iff9wj1xnxD7/sUBgqJZTYxxzFrGtJ4kAAlPpj1xnxD7/uEeuM+Iff9igfQmPXGfEEhxrPiCCQhMets+II9cZ8QQPoTHrjPiH3/AGKPXGfEPuP1CB9CZ9bZ8QQgpekbM1Wi2TBD5jUxBgczEeKqMbSb1bnNtl4Ewbgb3GdZBtYaXC0m2dk9flIeWOZOU7rx47lVUujlR5/b1LD4SST52C4u622pfUtimeXSe0R2wpMLHEVj1rgKzWH4XHdDNxEWmbXOcC1ivPWVLTiaU2sMoBm8DU6ERrxgqRitlse4uLGuzAg5i7e3KbaXAAJjQckwzYjBpSp6ZfaebRH0XaXNtxDiXB2Jp6OALXNEEttu1uDr56h8GoIJxDIBIPsXIEkaW7tdfDyzYjBH7KnYyO08xvn75IGxmAQKTACSSA94HaAzfQeQ4CAsqeJY4w1zSYmA4Exa9u8J1V2G2eKZzMpsBgtmXaEzefNSpqcGfiP6IH0JgmpwZ+J36L00vkSGxvgmdO5A6hCEAhCEAhCEAhCEAo+KwTKo7Ym0SCQY4SN3JSEKJrFoxIg4PDOa45nPMG0ukEXAB42jx+c5CFWlIpGIAhCFcV21nVRl6oONnTlya2y+1u1TxNbdk8Z+Hl+98kztfBvqZchAgOBlzm6xBsDwPmnnYapuqkae6DoINzxWNInxLZzjy+OyC0TVkZwyN8F06WiealKF6rUIvVM8Q0DevTsPUvFUj+UHfzWyUtCiDD1P84/gYvTaNSRNWwiRkbeNe6UElCEI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encrypted-tbn3.gstatic.com/images?q=tbn:ANd9GcT-3YcdJ58LbfL3IyvTGeAeSqu8eRu6USzKaXLZAgxUlz4K-F8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6540"/>
            <a:ext cx="3779912" cy="3018564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vWVaxRmnVEavPUhaTDH5A53zOcupFH_CZ1RGiz0uCldWk0q1q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12976"/>
            <a:ext cx="4283968" cy="3645024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R3IQp9TJTHbCG50Guge1lOLMFDiVLYaeXRf5J0FNvED06liU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82597">
            <a:off x="4532428" y="609237"/>
            <a:ext cx="3448050" cy="2495956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Q7LbE2sNQNWNbBTUjkMx21I4E8zFWEI98j-sfUzVrcVKm5Mxt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8110"/>
            <a:ext cx="4536504" cy="241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501122" cy="400052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b="1" i="1" dirty="0" smtClean="0">
                <a:solidFill>
                  <a:srgbClr val="FF0000"/>
                </a:solidFill>
              </a:rPr>
              <a:t>Παρουσιάσεις της ΕΜ από το </a:t>
            </a:r>
            <a:r>
              <a:rPr lang="en-GB" sz="2800" b="1" i="1" dirty="0" smtClean="0">
                <a:solidFill>
                  <a:srgbClr val="FF0000"/>
                </a:solidFill>
              </a:rPr>
              <a:t>info-day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rgbClr val="0070C0"/>
                </a:solidFill>
              </a:rPr>
              <a:t>Οδηγός του Προγράμματος –</a:t>
            </a:r>
            <a:r>
              <a:rPr lang="en-GB" sz="2800" b="1" i="1" dirty="0" smtClean="0">
                <a:solidFill>
                  <a:srgbClr val="0070C0"/>
                </a:solidFill>
              </a:rPr>
              <a:t> Erasmus+ Programme Guide</a:t>
            </a:r>
          </a:p>
          <a:p>
            <a:pPr algn="just">
              <a:spcBef>
                <a:spcPts val="0"/>
              </a:spcBef>
            </a:pPr>
            <a:r>
              <a:rPr lang="en-GB" sz="1900" b="1" i="1" dirty="0" smtClean="0">
                <a:solidFill>
                  <a:schemeClr val="tx2">
                    <a:lumMod val="50000"/>
                  </a:schemeClr>
                </a:solidFill>
              </a:rPr>
              <a:t> (http: </a:t>
            </a:r>
            <a:r>
              <a:rPr lang="en-GB" sz="1900" b="1" i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www.iky.gr</a:t>
            </a:r>
            <a:r>
              <a:rPr lang="en-GB" sz="1900" b="1" i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el-GR" sz="19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GB" sz="19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900" dirty="0" smtClean="0">
                <a:hlinkClick r:id="rId4"/>
              </a:rPr>
              <a:t>http://ec.europa.eu/programmes/erasmus-plus/index_en.htm</a:t>
            </a:r>
            <a:r>
              <a:rPr lang="en-GB" sz="1900" dirty="0" smtClean="0"/>
              <a:t> )</a:t>
            </a:r>
            <a:endParaRPr lang="el-GR" sz="1900" dirty="0" smtClean="0"/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rgbClr val="0070C0"/>
                </a:solidFill>
              </a:rPr>
              <a:t>Ο οδηγός θα μεταφραστεί από την ΕΜ και θα αναρτηθεί στην </a:t>
            </a:r>
            <a:r>
              <a:rPr lang="el-GR" sz="2800" b="1" i="1" smtClean="0">
                <a:solidFill>
                  <a:srgbClr val="0070C0"/>
                </a:solidFill>
              </a:rPr>
              <a:t>ιστοσελίδα περίπου </a:t>
            </a:r>
            <a:r>
              <a:rPr lang="el-GR" sz="2800" b="1" i="1" dirty="0" smtClean="0">
                <a:solidFill>
                  <a:srgbClr val="0070C0"/>
                </a:solidFill>
              </a:rPr>
              <a:t>σε 1 - 1,5  μήνα</a:t>
            </a:r>
            <a:endParaRPr lang="en-GB" sz="2800" b="1" i="1" dirty="0" smtClean="0">
              <a:solidFill>
                <a:srgbClr val="0070C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 O</a:t>
            </a:r>
            <a:r>
              <a:rPr lang="el-GR" sz="2800" b="1" i="1" dirty="0" err="1" smtClean="0">
                <a:solidFill>
                  <a:schemeClr val="tx1"/>
                </a:solidFill>
              </a:rPr>
              <a:t>δηγός</a:t>
            </a:r>
            <a:r>
              <a:rPr lang="el-GR" sz="2800" b="1" i="1" dirty="0" smtClean="0">
                <a:solidFill>
                  <a:schemeClr val="tx1"/>
                </a:solidFill>
              </a:rPr>
              <a:t>  χρήστη εγγραφής </a:t>
            </a:r>
            <a:r>
              <a:rPr lang="en-GB" sz="2800" b="1" i="1" dirty="0" smtClean="0">
                <a:solidFill>
                  <a:schemeClr val="tx1"/>
                </a:solidFill>
              </a:rPr>
              <a:t>Unique Registration Facility (URF)</a:t>
            </a:r>
            <a:r>
              <a:rPr lang="el-GR" sz="2800" b="1" i="1" dirty="0" smtClean="0">
                <a:solidFill>
                  <a:schemeClr val="tx1"/>
                </a:solidFill>
              </a:rPr>
              <a:t> 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accent4">
                    <a:lumMod val="50000"/>
                  </a:schemeClr>
                </a:solidFill>
              </a:rPr>
              <a:t>Έντυπα αιτήσεων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accent2">
                    <a:lumMod val="75000"/>
                  </a:schemeClr>
                </a:solidFill>
              </a:rPr>
              <a:t>Εθνική Πρόσκληση Υποβολής Προτάσεων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Πρώτες πληροφορίες για την υποβολή της αίτησης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571744"/>
            <a:ext cx="8501122" cy="400052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Ανάπτυξη </a:t>
            </a:r>
            <a:r>
              <a:rPr lang="el-GR" sz="2800" dirty="0" err="1" smtClean="0">
                <a:solidFill>
                  <a:schemeClr val="tx1"/>
                </a:solidFill>
              </a:rPr>
              <a:t>διατομεακών</a:t>
            </a:r>
            <a:r>
              <a:rPr lang="el-GR" sz="2800" dirty="0" smtClean="0">
                <a:solidFill>
                  <a:schemeClr val="tx1"/>
                </a:solidFill>
              </a:rPr>
              <a:t> συνεργασιών ανάμεσα σε όλα τα θεματικά πεδία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Συστηματική γλωσσική αξιολόγηση και υποστήριξη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1"/>
                </a:solidFill>
              </a:rPr>
              <a:t> Οι αιτήσεις υποβάλλονται από νομικές οντότητες</a:t>
            </a:r>
            <a:endParaRPr lang="en-GB" sz="2800" b="1" i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1"/>
                </a:solidFill>
              </a:rPr>
              <a:t> Στην κινητικότητα ΚΑ1 </a:t>
            </a:r>
            <a:r>
              <a:rPr lang="el-GR" sz="2800" b="1" i="1" dirty="0" err="1" smtClean="0">
                <a:solidFill>
                  <a:schemeClr val="tx1"/>
                </a:solidFill>
              </a:rPr>
              <a:t>υποβάλεται</a:t>
            </a:r>
            <a:r>
              <a:rPr lang="el-GR" sz="2800" b="1" i="1" dirty="0" smtClean="0">
                <a:solidFill>
                  <a:schemeClr val="tx1"/>
                </a:solidFill>
              </a:rPr>
              <a:t> ΜΙΑ αίτηση ανά φορέα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</a:rPr>
              <a:t>Χρήση μόνο </a:t>
            </a:r>
            <a:r>
              <a:rPr lang="en-GB" sz="2800" dirty="0" smtClean="0">
                <a:solidFill>
                  <a:schemeClr val="tx1"/>
                </a:solidFill>
              </a:rPr>
              <a:t>e-forms</a:t>
            </a: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accent6">
                    <a:lumMod val="50000"/>
                  </a:schemeClr>
                </a:solidFill>
              </a:rPr>
              <a:t>Προθεσμία κινητικότητας ΚΑ1: 17/3/2014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</a:rPr>
              <a:t>Προθεσμία συνεργασιών-εταιρικών σχέσεων ΚΑ2: 30/4/2014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l-GR" sz="2800" i="1" dirty="0" err="1" smtClean="0">
                <a:solidFill>
                  <a:schemeClr val="tx2">
                    <a:lumMod val="75000"/>
                  </a:schemeClr>
                </a:solidFill>
              </a:rPr>
              <a:t>αταληκτική</a:t>
            </a:r>
            <a:r>
              <a:rPr lang="el-GR" sz="2800" i="1" dirty="0" smtClean="0">
                <a:solidFill>
                  <a:schemeClr val="tx2">
                    <a:lumMod val="75000"/>
                  </a:schemeClr>
                </a:solidFill>
              </a:rPr>
              <a:t> ώρα!  12.00μ.μ. Βρυξελλών</a:t>
            </a: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l-GR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6715172" cy="1214446"/>
          </a:xfrm>
        </p:spPr>
        <p:txBody>
          <a:bodyPr>
            <a:normAutofit/>
          </a:bodyPr>
          <a:lstStyle/>
          <a:p>
            <a:r>
              <a:rPr lang="el-GR" dirty="0" smtClean="0"/>
              <a:t>Δομικές αλλαγές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800" y="1357299"/>
            <a:ext cx="28432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501122" cy="1214446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Πώς θα υποβάλετε την αίτηση-Εγγραφή οργανισμών</a:t>
            </a:r>
            <a:endParaRPr lang="el-G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35842" name="Picture 2" descr="Έπιασα το ποντίκι, έκλεισα και το παράθυρο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00240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500174"/>
            <a:ext cx="8858280" cy="1071569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  <a:t>Βήμα 1</a:t>
            </a:r>
            <a:r>
              <a:rPr lang="el-GR" sz="2800" b="1" baseline="30000" dirty="0" smtClean="0">
                <a:solidFill>
                  <a:schemeClr val="tx2">
                    <a:lumMod val="50000"/>
                  </a:schemeClr>
                </a:solidFill>
              </a:rPr>
              <a:t>ο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  <a:t>: Εγγραφή στην ιστοσελίδα των οργανισμών</a:t>
            </a:r>
            <a:b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>Participants Portal/Unique Registration Facility</a:t>
            </a:r>
            <a: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l-GR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http://ec.europa.eu/education/participants/portal/desktop</a:t>
            </a:r>
            <a: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l-G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7786742" cy="3467112"/>
          </a:xfrm>
        </p:spPr>
        <p:txBody>
          <a:bodyPr>
            <a:normAutofit/>
          </a:bodyPr>
          <a:lstStyle/>
          <a:p>
            <a:pPr algn="l"/>
            <a:r>
              <a:rPr lang="el-GR" b="1" i="1" dirty="0" smtClean="0">
                <a:solidFill>
                  <a:srgbClr val="C00000"/>
                </a:solidFill>
              </a:rPr>
              <a:t>Απαιτούμενα</a:t>
            </a:r>
          </a:p>
          <a:p>
            <a:pPr algn="l">
              <a:spcBef>
                <a:spcPts val="0"/>
              </a:spcBef>
            </a:pPr>
            <a:r>
              <a:rPr lang="el-GR" b="1" i="1" dirty="0" smtClean="0">
                <a:solidFill>
                  <a:srgbClr val="C00000"/>
                </a:solidFill>
              </a:rPr>
              <a:t> στοιχεία</a:t>
            </a:r>
          </a:p>
          <a:p>
            <a:pPr algn="l">
              <a:spcBef>
                <a:spcPts val="0"/>
              </a:spcBef>
            </a:pPr>
            <a:endParaRPr lang="el-GR" b="1" i="1" dirty="0" smtClean="0">
              <a:solidFill>
                <a:srgbClr val="C00000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4000" b="1" i="1" u="sng" dirty="0" smtClean="0">
                <a:solidFill>
                  <a:srgbClr val="C00000"/>
                </a:solidFill>
              </a:rPr>
              <a:t>PIC CODE</a:t>
            </a:r>
            <a:endParaRPr lang="el-GR" sz="4000" b="1" i="1" u="sng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7" name="6 - Διάγραμμα"/>
          <p:cNvGraphicFramePr/>
          <p:nvPr/>
        </p:nvGraphicFramePr>
        <p:xfrm>
          <a:off x="2714612" y="2714620"/>
          <a:ext cx="5929354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7 - Καμπύλο αριστερό βέλος"/>
          <p:cNvSpPr/>
          <p:nvPr/>
        </p:nvSpPr>
        <p:spPr>
          <a:xfrm rot="6579310">
            <a:off x="1086648" y="4728074"/>
            <a:ext cx="1285884" cy="20002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9 - Καμπύλη γραμμή σύνδεσης"/>
          <p:cNvCxnSpPr/>
          <p:nvPr/>
        </p:nvCxnSpPr>
        <p:spPr>
          <a:xfrm>
            <a:off x="2071670" y="3286124"/>
            <a:ext cx="1357322" cy="857256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chemeClr val="accent4">
                <a:lumMod val="7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949"/>
            <a:ext cx="9147468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125" y="4410075"/>
            <a:ext cx="2200275" cy="7524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438400" y="6276975"/>
            <a:ext cx="68103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kern="0" dirty="0" smtClean="0"/>
              <a:t>You need to log in with your ECAS account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676400" y="5257800"/>
            <a:ext cx="762000" cy="1276351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01" b="100000" l="1802" r="100000">
                        <a14:foregroundMark x1="45045" y1="68908" x2="45045" y2="68908"/>
                        <a14:foregroundMark x1="47748" y1="75210" x2="47748" y2="75210"/>
                        <a14:foregroundMark x1="54054" y1="75630" x2="54054" y2="75630"/>
                        <a14:foregroundMark x1="16216" y1="51681" x2="16216" y2="51681"/>
                        <a14:foregroundMark x1="63063" y1="13445" x2="63063" y2="13445"/>
                        <a14:foregroundMark x1="84234" y1="72269" x2="84234" y2="72269"/>
                        <a14:foregroundMark x1="23423" y1="21849" x2="23423" y2="21849"/>
                        <a14:foregroundMark x1="10360" y1="46639" x2="10360" y2="46639"/>
                        <a14:foregroundMark x1="14414" y1="73109" x2="14414" y2="73109"/>
                        <a14:foregroundMark x1="33333" y1="62185" x2="33333" y2="62185"/>
                        <a14:foregroundMark x1="68018" y1="59664" x2="68018" y2="59664"/>
                        <a14:foregroundMark x1="89640" y1="52101" x2="89640" y2="52101"/>
                        <a14:foregroundMark x1="83784" y1="31513" x2="83784" y2="31513"/>
                        <a14:foregroundMark x1="75676" y1="21849" x2="75676" y2="21849"/>
                        <a14:foregroundMark x1="71171" y1="21008" x2="71171" y2="21008"/>
                        <a14:foregroundMark x1="77477" y1="33193" x2="77477" y2="33193"/>
                        <a14:foregroundMark x1="86036" y1="39496" x2="86036" y2="39496"/>
                        <a14:foregroundMark x1="78829" y1="47899" x2="78829" y2="47899"/>
                        <a14:foregroundMark x1="87387" y1="44958" x2="87387" y2="44958"/>
                        <a14:foregroundMark x1="20721" y1="31092" x2="20721" y2="31092"/>
                        <a14:foregroundMark x1="18018" y1="30252" x2="18018" y2="30252"/>
                        <a14:foregroundMark x1="12162" y1="37815" x2="12162" y2="37815"/>
                        <a14:foregroundMark x1="17117" y1="41597" x2="17117" y2="41597"/>
                        <a14:foregroundMark x1="19820" y1="50420" x2="19820" y2="50420"/>
                        <a14:foregroundMark x1="55856" y1="71429" x2="55856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86" y="1307742"/>
            <a:ext cx="917573" cy="983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0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l-GR" dirty="0" smtClean="0"/>
              <a:t>Σύνδεση στο </a:t>
            </a:r>
            <a:r>
              <a:rPr lang="en-GB" dirty="0" smtClean="0"/>
              <a:t>URF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Σύνδεση με λογαριασμό </a:t>
            </a:r>
            <a:r>
              <a:rPr lang="en-GB" dirty="0" smtClean="0"/>
              <a:t>ECAS</a:t>
            </a:r>
            <a:r>
              <a:rPr lang="el-GR" dirty="0" smtClean="0"/>
              <a:t> </a:t>
            </a:r>
            <a:r>
              <a:rPr lang="en-GB" dirty="0" smtClean="0"/>
              <a:t>Account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1" y="1679452"/>
            <a:ext cx="7591647" cy="506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01" b="100000" l="1802" r="100000">
                        <a14:foregroundMark x1="45045" y1="68908" x2="45045" y2="68908"/>
                        <a14:foregroundMark x1="47748" y1="75210" x2="47748" y2="75210"/>
                        <a14:foregroundMark x1="54054" y1="75630" x2="54054" y2="75630"/>
                        <a14:foregroundMark x1="16216" y1="51681" x2="16216" y2="51681"/>
                        <a14:foregroundMark x1="63063" y1="13445" x2="63063" y2="13445"/>
                        <a14:foregroundMark x1="84234" y1="72269" x2="84234" y2="72269"/>
                        <a14:foregroundMark x1="23423" y1="21849" x2="23423" y2="21849"/>
                        <a14:foregroundMark x1="10360" y1="46639" x2="10360" y2="46639"/>
                        <a14:foregroundMark x1="14414" y1="73109" x2="14414" y2="73109"/>
                        <a14:foregroundMark x1="33333" y1="62185" x2="33333" y2="62185"/>
                        <a14:foregroundMark x1="68018" y1="59664" x2="68018" y2="59664"/>
                        <a14:foregroundMark x1="89640" y1="52101" x2="89640" y2="52101"/>
                        <a14:foregroundMark x1="83784" y1="31513" x2="83784" y2="31513"/>
                        <a14:foregroundMark x1="75676" y1="21849" x2="75676" y2="21849"/>
                        <a14:foregroundMark x1="71171" y1="21008" x2="71171" y2="21008"/>
                        <a14:foregroundMark x1="77477" y1="33193" x2="77477" y2="33193"/>
                        <a14:foregroundMark x1="86036" y1="39496" x2="86036" y2="39496"/>
                        <a14:foregroundMark x1="78829" y1="47899" x2="78829" y2="47899"/>
                        <a14:foregroundMark x1="87387" y1="44958" x2="87387" y2="44958"/>
                        <a14:foregroundMark x1="20721" y1="31092" x2="20721" y2="31092"/>
                        <a14:foregroundMark x1="18018" y1="30252" x2="18018" y2="30252"/>
                        <a14:foregroundMark x1="12162" y1="37815" x2="12162" y2="37815"/>
                        <a14:foregroundMark x1="17117" y1="41597" x2="17117" y2="41597"/>
                        <a14:foregroundMark x1="19820" y1="50420" x2="19820" y2="50420"/>
                        <a14:foregroundMark x1="55856" y1="71429" x2="55856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51" y="3270233"/>
            <a:ext cx="628645" cy="673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7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711</Words>
  <Application>Microsoft Office PowerPoint</Application>
  <PresentationFormat>Προβολή στην οθόνη (4:3)</PresentationFormat>
  <Paragraphs>144</Paragraphs>
  <Slides>33</Slides>
  <Notes>16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ΗΜΕΡΙΔΑ ΕΝΗΜΕΡΩΣΗΣ</vt:lpstr>
      <vt:lpstr>                </vt:lpstr>
      <vt:lpstr>Διαφάνεια 3</vt:lpstr>
      <vt:lpstr>Πρώτες πληροφορίες για την υποβολή της αίτησης</vt:lpstr>
      <vt:lpstr>Δομικές αλλαγές</vt:lpstr>
      <vt:lpstr>Πώς θα υποβάλετε την αίτηση-Εγγραφή οργανισμών</vt:lpstr>
      <vt:lpstr>Βήμα 1ο: Εγγραφή στην ιστοσελίδα των οργανισμών Participants Portal/Unique Registration Facility http://ec.europa.eu/education/participants/portal/desktop </vt:lpstr>
      <vt:lpstr>Διαφάνεια 8</vt:lpstr>
      <vt:lpstr>Σύνδεση στο URF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URF ΕΝΤΥΠΑ</vt:lpstr>
      <vt:lpstr>URF ΕΝΤΥΠΑ</vt:lpstr>
      <vt:lpstr>URF ΕΝΤΥΠΑ</vt:lpstr>
      <vt:lpstr>URF ΕΝΤΥΠΑ</vt:lpstr>
      <vt:lpstr>URF ΕΝΤΥΠΑ</vt:lpstr>
      <vt:lpstr>URF ΕΝΤΥΠΑ</vt:lpstr>
      <vt:lpstr>URF Documents</vt:lpstr>
      <vt:lpstr>Διαφάνεια 25</vt:lpstr>
      <vt:lpstr>Διαφάνεια 26</vt:lpstr>
      <vt:lpstr>Διαφάνεια 27</vt:lpstr>
      <vt:lpstr>Διαφάνεια 28</vt:lpstr>
      <vt:lpstr>KA2 : Στρατηγικές συμπράξεις/εταιρικές σχέσεις (2)</vt:lpstr>
      <vt:lpstr>KA2 : Στρατηγικές συμπράξεις/εταιρικές σχέσεις (3)</vt:lpstr>
      <vt:lpstr>KA2 : Στρατηγικές συμπράξεις/εταιρικές σχέσεις (4)</vt:lpstr>
      <vt:lpstr>Διαφάνεια 32</vt:lpstr>
      <vt:lpstr>Διαφάνεια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maragos dimitris</cp:lastModifiedBy>
  <cp:revision>85</cp:revision>
  <dcterms:created xsi:type="dcterms:W3CDTF">2013-11-21T12:12:21Z</dcterms:created>
  <dcterms:modified xsi:type="dcterms:W3CDTF">2014-03-06T12:17:50Z</dcterms:modified>
</cp:coreProperties>
</file>