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Στυλ με θέμα 1 - Έμφαση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565948-E3D3-44A8-8F5C-25A7A8853730}" type="doc">
      <dgm:prSet loTypeId="urn:microsoft.com/office/officeart/2005/8/layout/cycle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A891E21E-8A04-4242-A73D-473E0F1B4A54}">
      <dgm:prSet phldrT="[Κείμενο]" custT="1"/>
      <dgm:spPr/>
      <dgm:t>
        <a:bodyPr/>
        <a:lstStyle/>
        <a:p>
          <a:r>
            <a:rPr lang="en-US" sz="900" b="1" dirty="0" smtClean="0"/>
            <a:t>Call for Proposals</a:t>
          </a:r>
          <a:endParaRPr lang="el-GR" sz="900" b="1" dirty="0"/>
        </a:p>
      </dgm:t>
    </dgm:pt>
    <dgm:pt modelId="{4B41EB85-5232-4A54-9716-0AD73D6EC6ED}" type="parTrans" cxnId="{81387AE4-74D9-4D7A-A424-A80AD6EF945C}">
      <dgm:prSet/>
      <dgm:spPr/>
      <dgm:t>
        <a:bodyPr/>
        <a:lstStyle/>
        <a:p>
          <a:endParaRPr lang="el-GR"/>
        </a:p>
      </dgm:t>
    </dgm:pt>
    <dgm:pt modelId="{C8F5138A-21CF-446E-A94F-121B8B02D951}" type="sibTrans" cxnId="{81387AE4-74D9-4D7A-A424-A80AD6EF945C}">
      <dgm:prSet/>
      <dgm:spPr/>
      <dgm:t>
        <a:bodyPr/>
        <a:lstStyle/>
        <a:p>
          <a:endParaRPr lang="el-GR"/>
        </a:p>
      </dgm:t>
    </dgm:pt>
    <dgm:pt modelId="{D8AD7E6A-1060-4963-A724-F1BBEBE82B38}">
      <dgm:prSet phldrT="[Κείμενο]" custT="1"/>
      <dgm:spPr/>
      <dgm:t>
        <a:bodyPr/>
        <a:lstStyle/>
        <a:p>
          <a:r>
            <a:rPr lang="en-US" sz="900" b="1" dirty="0" smtClean="0"/>
            <a:t>Project Selection</a:t>
          </a:r>
          <a:endParaRPr lang="el-GR" sz="900" b="1" dirty="0"/>
        </a:p>
      </dgm:t>
    </dgm:pt>
    <dgm:pt modelId="{30B638C0-D80C-4EAF-B492-7042D6247D31}" type="parTrans" cxnId="{7B8F73F7-043E-4CFC-B816-91F38A840DFC}">
      <dgm:prSet/>
      <dgm:spPr/>
      <dgm:t>
        <a:bodyPr/>
        <a:lstStyle/>
        <a:p>
          <a:endParaRPr lang="el-GR"/>
        </a:p>
      </dgm:t>
    </dgm:pt>
    <dgm:pt modelId="{DE5EEA5F-29FE-4D3B-B953-6D2FED3FE470}" type="sibTrans" cxnId="{7B8F73F7-043E-4CFC-B816-91F38A840DFC}">
      <dgm:prSet/>
      <dgm:spPr/>
      <dgm:t>
        <a:bodyPr/>
        <a:lstStyle/>
        <a:p>
          <a:endParaRPr lang="el-GR"/>
        </a:p>
      </dgm:t>
    </dgm:pt>
    <dgm:pt modelId="{46A9386F-1754-49C2-BEF0-E53E9D0070B8}">
      <dgm:prSet phldrT="[Κείμενο]" custT="1"/>
      <dgm:spPr/>
      <dgm:t>
        <a:bodyPr/>
        <a:lstStyle/>
        <a:p>
          <a:r>
            <a:rPr lang="el-GR" sz="900" b="1" dirty="0" smtClean="0"/>
            <a:t>Υπογραφή Σύμβασης</a:t>
          </a:r>
          <a:endParaRPr lang="el-GR" sz="900" b="1" dirty="0"/>
        </a:p>
      </dgm:t>
    </dgm:pt>
    <dgm:pt modelId="{ABAE8A0E-F278-44DA-9F39-1AF53D01FFB7}" type="parTrans" cxnId="{7AEFA967-1566-471A-9131-8825487B1214}">
      <dgm:prSet/>
      <dgm:spPr/>
      <dgm:t>
        <a:bodyPr/>
        <a:lstStyle/>
        <a:p>
          <a:endParaRPr lang="el-GR"/>
        </a:p>
      </dgm:t>
    </dgm:pt>
    <dgm:pt modelId="{C20F7780-84A2-4DCE-B505-0096F3E240B7}" type="sibTrans" cxnId="{7AEFA967-1566-471A-9131-8825487B1214}">
      <dgm:prSet/>
      <dgm:spPr/>
      <dgm:t>
        <a:bodyPr/>
        <a:lstStyle/>
        <a:p>
          <a:endParaRPr lang="el-GR"/>
        </a:p>
      </dgm:t>
    </dgm:pt>
    <dgm:pt modelId="{C35A2A73-9797-40A1-B272-8A2115E36EE7}">
      <dgm:prSet phldrT="[Κείμενο]" custT="1"/>
      <dgm:spPr/>
      <dgm:t>
        <a:bodyPr/>
        <a:lstStyle/>
        <a:p>
          <a:r>
            <a:rPr lang="el-GR" sz="900" b="1" dirty="0" smtClean="0"/>
            <a:t>Έναρξη σχεδίου</a:t>
          </a:r>
          <a:endParaRPr lang="el-GR" sz="900" b="1" dirty="0"/>
        </a:p>
      </dgm:t>
    </dgm:pt>
    <dgm:pt modelId="{04CF6621-9838-4698-BE40-61421059F45D}" type="parTrans" cxnId="{17BDAEE1-BF90-4622-A9CE-3F5CEF4B0B33}">
      <dgm:prSet/>
      <dgm:spPr/>
      <dgm:t>
        <a:bodyPr/>
        <a:lstStyle/>
        <a:p>
          <a:endParaRPr lang="el-GR"/>
        </a:p>
      </dgm:t>
    </dgm:pt>
    <dgm:pt modelId="{1AB5C8CD-773C-4DCF-BE7E-67D7B57A9A0A}" type="sibTrans" cxnId="{17BDAEE1-BF90-4622-A9CE-3F5CEF4B0B33}">
      <dgm:prSet/>
      <dgm:spPr/>
      <dgm:t>
        <a:bodyPr/>
        <a:lstStyle/>
        <a:p>
          <a:endParaRPr lang="el-GR"/>
        </a:p>
      </dgm:t>
    </dgm:pt>
    <dgm:pt modelId="{3F0B3EF5-52F8-43A3-B1D8-1A2587F7A0D9}">
      <dgm:prSet phldrT="[Κείμενο]" custT="1"/>
      <dgm:spPr/>
      <dgm:t>
        <a:bodyPr/>
        <a:lstStyle/>
        <a:p>
          <a:r>
            <a:rPr lang="el-GR" sz="900" b="1" dirty="0" smtClean="0"/>
            <a:t>Ενδιάμεση Έκθεση Προόδου</a:t>
          </a:r>
          <a:endParaRPr lang="el-GR" sz="900" b="1" dirty="0"/>
        </a:p>
      </dgm:t>
    </dgm:pt>
    <dgm:pt modelId="{9E9B09DF-E9E4-405C-9FDB-72C1511059E4}" type="parTrans" cxnId="{940A999F-7AE1-4B13-B57E-8A25AF4D1588}">
      <dgm:prSet/>
      <dgm:spPr/>
      <dgm:t>
        <a:bodyPr/>
        <a:lstStyle/>
        <a:p>
          <a:endParaRPr lang="el-GR"/>
        </a:p>
      </dgm:t>
    </dgm:pt>
    <dgm:pt modelId="{9CA3F867-03F6-4177-BBEA-914A6B78255C}" type="sibTrans" cxnId="{940A999F-7AE1-4B13-B57E-8A25AF4D1588}">
      <dgm:prSet/>
      <dgm:spPr/>
      <dgm:t>
        <a:bodyPr/>
        <a:lstStyle/>
        <a:p>
          <a:endParaRPr lang="el-GR"/>
        </a:p>
      </dgm:t>
    </dgm:pt>
    <dgm:pt modelId="{1B059014-56AC-4229-8B59-6950CC04CADC}">
      <dgm:prSet phldrT="[Κείμενο]" custT="1"/>
      <dgm:spPr/>
      <dgm:t>
        <a:bodyPr/>
        <a:lstStyle/>
        <a:p>
          <a:r>
            <a:rPr lang="el-GR" sz="900" b="1" dirty="0" smtClean="0"/>
            <a:t>Αξιολόγηση</a:t>
          </a:r>
          <a:endParaRPr lang="el-GR" sz="900" b="1" dirty="0"/>
        </a:p>
      </dgm:t>
    </dgm:pt>
    <dgm:pt modelId="{9356A2ED-0D06-4369-A177-90A1E64C7532}" type="parTrans" cxnId="{AD6B68E6-4FC7-4571-A7DF-7F95985C6B23}">
      <dgm:prSet/>
      <dgm:spPr/>
      <dgm:t>
        <a:bodyPr/>
        <a:lstStyle/>
        <a:p>
          <a:endParaRPr lang="el-GR"/>
        </a:p>
      </dgm:t>
    </dgm:pt>
    <dgm:pt modelId="{85A4BA39-46B5-4CD8-AA0C-3A5EB36F0E30}" type="sibTrans" cxnId="{AD6B68E6-4FC7-4571-A7DF-7F95985C6B23}">
      <dgm:prSet/>
      <dgm:spPr/>
      <dgm:t>
        <a:bodyPr/>
        <a:lstStyle/>
        <a:p>
          <a:endParaRPr lang="el-GR"/>
        </a:p>
      </dgm:t>
    </dgm:pt>
    <dgm:pt modelId="{97C62A4A-A712-4ADA-B6D2-2CF01AA6B715}">
      <dgm:prSet phldrT="[Κείμενο]" custT="1"/>
      <dgm:spPr/>
      <dgm:t>
        <a:bodyPr/>
        <a:lstStyle/>
        <a:p>
          <a:r>
            <a:rPr lang="el-GR" sz="900" b="1" dirty="0" smtClean="0"/>
            <a:t>Τελική Έκθεση</a:t>
          </a:r>
          <a:endParaRPr lang="el-GR" sz="900" b="1" dirty="0"/>
        </a:p>
      </dgm:t>
    </dgm:pt>
    <dgm:pt modelId="{4074C1C7-DBAC-4572-8755-4915DFACD7C2}" type="parTrans" cxnId="{D7A1FBA3-9246-4EB3-B142-665D639F317C}">
      <dgm:prSet/>
      <dgm:spPr/>
      <dgm:t>
        <a:bodyPr/>
        <a:lstStyle/>
        <a:p>
          <a:endParaRPr lang="el-GR"/>
        </a:p>
      </dgm:t>
    </dgm:pt>
    <dgm:pt modelId="{1C08A81C-76DD-442E-995F-064DC60CDD99}" type="sibTrans" cxnId="{D7A1FBA3-9246-4EB3-B142-665D639F317C}">
      <dgm:prSet/>
      <dgm:spPr/>
      <dgm:t>
        <a:bodyPr/>
        <a:lstStyle/>
        <a:p>
          <a:endParaRPr lang="el-GR"/>
        </a:p>
      </dgm:t>
    </dgm:pt>
    <dgm:pt modelId="{79598B83-943E-48D4-83CF-AD5D76D8CA97}">
      <dgm:prSet phldrT="[Κείμενο]" custT="1"/>
      <dgm:spPr/>
      <dgm:t>
        <a:bodyPr/>
        <a:lstStyle/>
        <a:p>
          <a:r>
            <a:rPr lang="el-GR" sz="900" b="1" dirty="0" smtClean="0"/>
            <a:t>Αξιολόγηση</a:t>
          </a:r>
          <a:endParaRPr lang="el-GR" sz="900" b="1" dirty="0"/>
        </a:p>
      </dgm:t>
    </dgm:pt>
    <dgm:pt modelId="{87911B2E-55FC-4AE1-9461-756F00C1AFD5}" type="parTrans" cxnId="{4BE590D8-B239-4C2B-93B6-C620FB096D62}">
      <dgm:prSet/>
      <dgm:spPr/>
      <dgm:t>
        <a:bodyPr/>
        <a:lstStyle/>
        <a:p>
          <a:endParaRPr lang="el-GR"/>
        </a:p>
      </dgm:t>
    </dgm:pt>
    <dgm:pt modelId="{EEEEF1E8-929E-42EB-A0E6-F9D1D4993AC8}" type="sibTrans" cxnId="{4BE590D8-B239-4C2B-93B6-C620FB096D62}">
      <dgm:prSet/>
      <dgm:spPr/>
      <dgm:t>
        <a:bodyPr/>
        <a:lstStyle/>
        <a:p>
          <a:endParaRPr lang="el-GR"/>
        </a:p>
      </dgm:t>
    </dgm:pt>
    <dgm:pt modelId="{A4901880-E44C-45F1-8CD0-653B0F1CAB60}">
      <dgm:prSet phldrT="[Κείμενο]" custT="1"/>
      <dgm:spPr/>
      <dgm:t>
        <a:bodyPr/>
        <a:lstStyle/>
        <a:p>
          <a:r>
            <a:rPr lang="el-GR" sz="900" b="1" dirty="0" smtClean="0"/>
            <a:t>Αποπληρωμή Σχεδίου</a:t>
          </a:r>
          <a:endParaRPr lang="el-GR" sz="900" b="1" dirty="0"/>
        </a:p>
      </dgm:t>
    </dgm:pt>
    <dgm:pt modelId="{A483AA9A-687D-49DD-B33A-0B0B23ACFB2A}" type="parTrans" cxnId="{2878D869-75AA-4FC2-BEB7-C485DE4C9025}">
      <dgm:prSet/>
      <dgm:spPr/>
      <dgm:t>
        <a:bodyPr/>
        <a:lstStyle/>
        <a:p>
          <a:endParaRPr lang="el-GR"/>
        </a:p>
      </dgm:t>
    </dgm:pt>
    <dgm:pt modelId="{D1F3E508-4B0A-4071-B505-A79F046DA73D}" type="sibTrans" cxnId="{2878D869-75AA-4FC2-BEB7-C485DE4C9025}">
      <dgm:prSet/>
      <dgm:spPr/>
      <dgm:t>
        <a:bodyPr/>
        <a:lstStyle/>
        <a:p>
          <a:endParaRPr lang="el-GR"/>
        </a:p>
      </dgm:t>
    </dgm:pt>
    <dgm:pt modelId="{FD368C4D-37A4-4570-AA21-DEE3B8DF7990}">
      <dgm:prSet phldrT="[Κείμενο]" custT="1"/>
      <dgm:spPr/>
      <dgm:t>
        <a:bodyPr/>
        <a:lstStyle/>
        <a:p>
          <a:r>
            <a:rPr lang="el-GR" sz="900" b="1" dirty="0" smtClean="0"/>
            <a:t>Βέλτιστες Πρακτικές</a:t>
          </a:r>
          <a:endParaRPr lang="el-GR" sz="900" b="1" dirty="0"/>
        </a:p>
      </dgm:t>
    </dgm:pt>
    <dgm:pt modelId="{7EF68148-B27A-456E-9B1D-7637D05DD4D9}" type="parTrans" cxnId="{5041017A-7274-459C-BAF7-7BE3892320BB}">
      <dgm:prSet/>
      <dgm:spPr/>
      <dgm:t>
        <a:bodyPr/>
        <a:lstStyle/>
        <a:p>
          <a:endParaRPr lang="el-GR"/>
        </a:p>
      </dgm:t>
    </dgm:pt>
    <dgm:pt modelId="{E0E105C0-F6F4-4862-82CE-7939B6CB6A11}" type="sibTrans" cxnId="{5041017A-7274-459C-BAF7-7BE3892320BB}">
      <dgm:prSet/>
      <dgm:spPr/>
      <dgm:t>
        <a:bodyPr/>
        <a:lstStyle/>
        <a:p>
          <a:endParaRPr lang="el-GR"/>
        </a:p>
      </dgm:t>
    </dgm:pt>
    <dgm:pt modelId="{37B14039-7D52-4850-B827-BF60CE9434C4}" type="pres">
      <dgm:prSet presAssocID="{A3565948-E3D3-44A8-8F5C-25A7A885373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95FA31E-44BC-4850-B5EB-F1966AEDCE55}" type="pres">
      <dgm:prSet presAssocID="{A891E21E-8A04-4242-A73D-473E0F1B4A54}" presName="dummy" presStyleCnt="0"/>
      <dgm:spPr/>
    </dgm:pt>
    <dgm:pt modelId="{68AE1E0A-0801-43B1-9ACE-BA8310DECFF1}" type="pres">
      <dgm:prSet presAssocID="{A891E21E-8A04-4242-A73D-473E0F1B4A54}" presName="node" presStyleLbl="revTx" presStyleIdx="0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EE5E328-4D1C-4F2C-8536-538FCF109E9D}" type="pres">
      <dgm:prSet presAssocID="{C8F5138A-21CF-446E-A94F-121B8B02D951}" presName="sibTrans" presStyleLbl="node1" presStyleIdx="0" presStyleCnt="10"/>
      <dgm:spPr/>
      <dgm:t>
        <a:bodyPr/>
        <a:lstStyle/>
        <a:p>
          <a:endParaRPr lang="el-GR"/>
        </a:p>
      </dgm:t>
    </dgm:pt>
    <dgm:pt modelId="{25987312-76C5-4AA6-A3E2-47B75B63F6C3}" type="pres">
      <dgm:prSet presAssocID="{D8AD7E6A-1060-4963-A724-F1BBEBE82B38}" presName="dummy" presStyleCnt="0"/>
      <dgm:spPr/>
    </dgm:pt>
    <dgm:pt modelId="{0C354F3D-1A16-43A0-95EA-88B8807C9D3A}" type="pres">
      <dgm:prSet presAssocID="{D8AD7E6A-1060-4963-A724-F1BBEBE82B38}" presName="node" presStyleLbl="revTx" presStyleIdx="1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578099-4D13-4EBF-923B-C9821CE98BD7}" type="pres">
      <dgm:prSet presAssocID="{DE5EEA5F-29FE-4D3B-B953-6D2FED3FE470}" presName="sibTrans" presStyleLbl="node1" presStyleIdx="1" presStyleCnt="10"/>
      <dgm:spPr/>
      <dgm:t>
        <a:bodyPr/>
        <a:lstStyle/>
        <a:p>
          <a:endParaRPr lang="el-GR"/>
        </a:p>
      </dgm:t>
    </dgm:pt>
    <dgm:pt modelId="{9F857FC1-C84D-4D61-A349-FF7CD207C8B1}" type="pres">
      <dgm:prSet presAssocID="{46A9386F-1754-49C2-BEF0-E53E9D0070B8}" presName="dummy" presStyleCnt="0"/>
      <dgm:spPr/>
    </dgm:pt>
    <dgm:pt modelId="{E98FDB38-C667-47BC-B736-E1C189AB09BA}" type="pres">
      <dgm:prSet presAssocID="{46A9386F-1754-49C2-BEF0-E53E9D0070B8}" presName="node" presStyleLbl="revTx" presStyleIdx="2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1950B2-B29B-475F-A019-3C7833C1932B}" type="pres">
      <dgm:prSet presAssocID="{C20F7780-84A2-4DCE-B505-0096F3E240B7}" presName="sibTrans" presStyleLbl="node1" presStyleIdx="2" presStyleCnt="10"/>
      <dgm:spPr/>
      <dgm:t>
        <a:bodyPr/>
        <a:lstStyle/>
        <a:p>
          <a:endParaRPr lang="el-GR"/>
        </a:p>
      </dgm:t>
    </dgm:pt>
    <dgm:pt modelId="{799DF0FB-AEED-4EB3-A159-57A4E61E6731}" type="pres">
      <dgm:prSet presAssocID="{C35A2A73-9797-40A1-B272-8A2115E36EE7}" presName="dummy" presStyleCnt="0"/>
      <dgm:spPr/>
    </dgm:pt>
    <dgm:pt modelId="{B0FDBCF5-2641-4C5F-A9EC-B45117436BC4}" type="pres">
      <dgm:prSet presAssocID="{C35A2A73-9797-40A1-B272-8A2115E36EE7}" presName="node" presStyleLbl="revTx" presStyleIdx="3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856DDA0-D922-4A61-8BD9-023CF4370D7E}" type="pres">
      <dgm:prSet presAssocID="{1AB5C8CD-773C-4DCF-BE7E-67D7B57A9A0A}" presName="sibTrans" presStyleLbl="node1" presStyleIdx="3" presStyleCnt="10"/>
      <dgm:spPr/>
      <dgm:t>
        <a:bodyPr/>
        <a:lstStyle/>
        <a:p>
          <a:endParaRPr lang="el-GR"/>
        </a:p>
      </dgm:t>
    </dgm:pt>
    <dgm:pt modelId="{FA27D6DC-7218-4AD9-9C4B-7D6D0C82E073}" type="pres">
      <dgm:prSet presAssocID="{3F0B3EF5-52F8-43A3-B1D8-1A2587F7A0D9}" presName="dummy" presStyleCnt="0"/>
      <dgm:spPr/>
    </dgm:pt>
    <dgm:pt modelId="{989E090A-A542-435B-AFFC-2559188FFE94}" type="pres">
      <dgm:prSet presAssocID="{3F0B3EF5-52F8-43A3-B1D8-1A2587F7A0D9}" presName="node" presStyleLbl="revTx" presStyleIdx="4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465447C-6BF2-4129-BBF0-6B71664FB5D2}" type="pres">
      <dgm:prSet presAssocID="{9CA3F867-03F6-4177-BBEA-914A6B78255C}" presName="sibTrans" presStyleLbl="node1" presStyleIdx="4" presStyleCnt="10"/>
      <dgm:spPr/>
      <dgm:t>
        <a:bodyPr/>
        <a:lstStyle/>
        <a:p>
          <a:endParaRPr lang="el-GR"/>
        </a:p>
      </dgm:t>
    </dgm:pt>
    <dgm:pt modelId="{4986EEFF-ED2C-4557-9F0A-A3F7FAC8F9E0}" type="pres">
      <dgm:prSet presAssocID="{1B059014-56AC-4229-8B59-6950CC04CADC}" presName="dummy" presStyleCnt="0"/>
      <dgm:spPr/>
    </dgm:pt>
    <dgm:pt modelId="{3DCB096C-2FDC-4F05-BA86-2DC910FEF806}" type="pres">
      <dgm:prSet presAssocID="{1B059014-56AC-4229-8B59-6950CC04CADC}" presName="node" presStyleLbl="revTx" presStyleIdx="5" presStyleCnt="10" custScaleX="16377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015DDC7-B210-46EE-A94A-FDA285E6FCD1}" type="pres">
      <dgm:prSet presAssocID="{85A4BA39-46B5-4CD8-AA0C-3A5EB36F0E30}" presName="sibTrans" presStyleLbl="node1" presStyleIdx="5" presStyleCnt="10"/>
      <dgm:spPr/>
      <dgm:t>
        <a:bodyPr/>
        <a:lstStyle/>
        <a:p>
          <a:endParaRPr lang="el-GR"/>
        </a:p>
      </dgm:t>
    </dgm:pt>
    <dgm:pt modelId="{4C0D8260-EBA3-4157-AAD2-A6D91C6BBAC4}" type="pres">
      <dgm:prSet presAssocID="{97C62A4A-A712-4ADA-B6D2-2CF01AA6B715}" presName="dummy" presStyleCnt="0"/>
      <dgm:spPr/>
    </dgm:pt>
    <dgm:pt modelId="{272B15E1-DE9C-4D23-904C-32D463333F64}" type="pres">
      <dgm:prSet presAssocID="{97C62A4A-A712-4ADA-B6D2-2CF01AA6B715}" presName="node" presStyleLbl="revTx" presStyleIdx="6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A80B010-03A7-4B34-98AD-54353657C453}" type="pres">
      <dgm:prSet presAssocID="{1C08A81C-76DD-442E-995F-064DC60CDD99}" presName="sibTrans" presStyleLbl="node1" presStyleIdx="6" presStyleCnt="10"/>
      <dgm:spPr/>
      <dgm:t>
        <a:bodyPr/>
        <a:lstStyle/>
        <a:p>
          <a:endParaRPr lang="el-GR"/>
        </a:p>
      </dgm:t>
    </dgm:pt>
    <dgm:pt modelId="{9FFA3E54-1237-4256-9FC3-06FBD7E585F1}" type="pres">
      <dgm:prSet presAssocID="{79598B83-943E-48D4-83CF-AD5D76D8CA97}" presName="dummy" presStyleCnt="0"/>
      <dgm:spPr/>
    </dgm:pt>
    <dgm:pt modelId="{56A90556-D278-432B-AF03-65C3393C4CF0}" type="pres">
      <dgm:prSet presAssocID="{79598B83-943E-48D4-83CF-AD5D76D8CA97}" presName="node" presStyleLbl="revTx" presStyleIdx="7" presStyleCnt="10" custScaleX="1596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AEC3756-45F0-4436-A54D-97C5C3A3FC57}" type="pres">
      <dgm:prSet presAssocID="{EEEEF1E8-929E-42EB-A0E6-F9D1D4993AC8}" presName="sibTrans" presStyleLbl="node1" presStyleIdx="7" presStyleCnt="10"/>
      <dgm:spPr/>
      <dgm:t>
        <a:bodyPr/>
        <a:lstStyle/>
        <a:p>
          <a:endParaRPr lang="el-GR"/>
        </a:p>
      </dgm:t>
    </dgm:pt>
    <dgm:pt modelId="{04793F30-ADCC-4DA4-933C-789913076D61}" type="pres">
      <dgm:prSet presAssocID="{A4901880-E44C-45F1-8CD0-653B0F1CAB60}" presName="dummy" presStyleCnt="0"/>
      <dgm:spPr/>
    </dgm:pt>
    <dgm:pt modelId="{8F1A7703-A546-47F7-8306-50F9AA3F4DA4}" type="pres">
      <dgm:prSet presAssocID="{A4901880-E44C-45F1-8CD0-653B0F1CAB60}" presName="node" presStyleLbl="revTx" presStyleIdx="8" presStyleCnt="10" custScaleX="16023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146F7D-970D-4C8A-A00E-A7B1CA2E28E3}" type="pres">
      <dgm:prSet presAssocID="{D1F3E508-4B0A-4071-B505-A79F046DA73D}" presName="sibTrans" presStyleLbl="node1" presStyleIdx="8" presStyleCnt="10"/>
      <dgm:spPr/>
      <dgm:t>
        <a:bodyPr/>
        <a:lstStyle/>
        <a:p>
          <a:endParaRPr lang="el-GR"/>
        </a:p>
      </dgm:t>
    </dgm:pt>
    <dgm:pt modelId="{98DF7EC9-E5B7-4CAA-A30F-17974F259AC0}" type="pres">
      <dgm:prSet presAssocID="{FD368C4D-37A4-4570-AA21-DEE3B8DF7990}" presName="dummy" presStyleCnt="0"/>
      <dgm:spPr/>
    </dgm:pt>
    <dgm:pt modelId="{8E867785-1DE2-4666-A4A1-8F793F1C3332}" type="pres">
      <dgm:prSet presAssocID="{FD368C4D-37A4-4570-AA21-DEE3B8DF7990}" presName="node" presStyleLbl="revTx" presStyleIdx="9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0A524E-0022-4B20-B2C3-51CA5C6E76C4}" type="pres">
      <dgm:prSet presAssocID="{E0E105C0-F6F4-4862-82CE-7939B6CB6A11}" presName="sibTrans" presStyleLbl="node1" presStyleIdx="9" presStyleCnt="10" custScaleX="116975"/>
      <dgm:spPr/>
      <dgm:t>
        <a:bodyPr/>
        <a:lstStyle/>
        <a:p>
          <a:endParaRPr lang="el-GR"/>
        </a:p>
      </dgm:t>
    </dgm:pt>
  </dgm:ptLst>
  <dgm:cxnLst>
    <dgm:cxn modelId="{4666E6B1-D5F9-4A69-89E5-8A07A0DE7772}" type="presOf" srcId="{9CA3F867-03F6-4177-BBEA-914A6B78255C}" destId="{2465447C-6BF2-4129-BBF0-6B71664FB5D2}" srcOrd="0" destOrd="0" presId="urn:microsoft.com/office/officeart/2005/8/layout/cycle1"/>
    <dgm:cxn modelId="{0646AEE7-71B3-4067-B54F-A475CE5A4193}" type="presOf" srcId="{C8F5138A-21CF-446E-A94F-121B8B02D951}" destId="{9EE5E328-4D1C-4F2C-8536-538FCF109E9D}" srcOrd="0" destOrd="0" presId="urn:microsoft.com/office/officeart/2005/8/layout/cycle1"/>
    <dgm:cxn modelId="{CCCCBED3-0186-4E66-8625-B5D80763F50E}" type="presOf" srcId="{D8AD7E6A-1060-4963-A724-F1BBEBE82B38}" destId="{0C354F3D-1A16-43A0-95EA-88B8807C9D3A}" srcOrd="0" destOrd="0" presId="urn:microsoft.com/office/officeart/2005/8/layout/cycle1"/>
    <dgm:cxn modelId="{CDAC5521-45E4-4D14-BD6B-33A7AC1E76A3}" type="presOf" srcId="{A4901880-E44C-45F1-8CD0-653B0F1CAB60}" destId="{8F1A7703-A546-47F7-8306-50F9AA3F4DA4}" srcOrd="0" destOrd="0" presId="urn:microsoft.com/office/officeart/2005/8/layout/cycle1"/>
    <dgm:cxn modelId="{040833F7-4534-4EF5-B78E-9DA5F64C2328}" type="presOf" srcId="{97C62A4A-A712-4ADA-B6D2-2CF01AA6B715}" destId="{272B15E1-DE9C-4D23-904C-32D463333F64}" srcOrd="0" destOrd="0" presId="urn:microsoft.com/office/officeart/2005/8/layout/cycle1"/>
    <dgm:cxn modelId="{9087A60B-1549-4C91-830A-C472509160C6}" type="presOf" srcId="{3F0B3EF5-52F8-43A3-B1D8-1A2587F7A0D9}" destId="{989E090A-A542-435B-AFFC-2559188FFE94}" srcOrd="0" destOrd="0" presId="urn:microsoft.com/office/officeart/2005/8/layout/cycle1"/>
    <dgm:cxn modelId="{940A999F-7AE1-4B13-B57E-8A25AF4D1588}" srcId="{A3565948-E3D3-44A8-8F5C-25A7A8853730}" destId="{3F0B3EF5-52F8-43A3-B1D8-1A2587F7A0D9}" srcOrd="4" destOrd="0" parTransId="{9E9B09DF-E9E4-405C-9FDB-72C1511059E4}" sibTransId="{9CA3F867-03F6-4177-BBEA-914A6B78255C}"/>
    <dgm:cxn modelId="{B4DA3607-A11A-4111-B48A-7A8C623C3466}" type="presOf" srcId="{85A4BA39-46B5-4CD8-AA0C-3A5EB36F0E30}" destId="{F015DDC7-B210-46EE-A94A-FDA285E6FCD1}" srcOrd="0" destOrd="0" presId="urn:microsoft.com/office/officeart/2005/8/layout/cycle1"/>
    <dgm:cxn modelId="{FF71250F-DE5E-420F-A8A0-2994A5C4B02B}" type="presOf" srcId="{C20F7780-84A2-4DCE-B505-0096F3E240B7}" destId="{8D1950B2-B29B-475F-A019-3C7833C1932B}" srcOrd="0" destOrd="0" presId="urn:microsoft.com/office/officeart/2005/8/layout/cycle1"/>
    <dgm:cxn modelId="{AD6B68E6-4FC7-4571-A7DF-7F95985C6B23}" srcId="{A3565948-E3D3-44A8-8F5C-25A7A8853730}" destId="{1B059014-56AC-4229-8B59-6950CC04CADC}" srcOrd="5" destOrd="0" parTransId="{9356A2ED-0D06-4369-A177-90A1E64C7532}" sibTransId="{85A4BA39-46B5-4CD8-AA0C-3A5EB36F0E30}"/>
    <dgm:cxn modelId="{01ADD60C-26BC-426E-B268-3F4DCC4C40AA}" type="presOf" srcId="{DE5EEA5F-29FE-4D3B-B953-6D2FED3FE470}" destId="{C5578099-4D13-4EBF-923B-C9821CE98BD7}" srcOrd="0" destOrd="0" presId="urn:microsoft.com/office/officeart/2005/8/layout/cycle1"/>
    <dgm:cxn modelId="{2878D869-75AA-4FC2-BEB7-C485DE4C9025}" srcId="{A3565948-E3D3-44A8-8F5C-25A7A8853730}" destId="{A4901880-E44C-45F1-8CD0-653B0F1CAB60}" srcOrd="8" destOrd="0" parTransId="{A483AA9A-687D-49DD-B33A-0B0B23ACFB2A}" sibTransId="{D1F3E508-4B0A-4071-B505-A79F046DA73D}"/>
    <dgm:cxn modelId="{B3F6C25F-E038-4192-8F60-2381507238AF}" type="presOf" srcId="{A3565948-E3D3-44A8-8F5C-25A7A8853730}" destId="{37B14039-7D52-4850-B827-BF60CE9434C4}" srcOrd="0" destOrd="0" presId="urn:microsoft.com/office/officeart/2005/8/layout/cycle1"/>
    <dgm:cxn modelId="{81387AE4-74D9-4D7A-A424-A80AD6EF945C}" srcId="{A3565948-E3D3-44A8-8F5C-25A7A8853730}" destId="{A891E21E-8A04-4242-A73D-473E0F1B4A54}" srcOrd="0" destOrd="0" parTransId="{4B41EB85-5232-4A54-9716-0AD73D6EC6ED}" sibTransId="{C8F5138A-21CF-446E-A94F-121B8B02D951}"/>
    <dgm:cxn modelId="{805942DC-567D-48B3-A221-5341C0A2CBF4}" type="presOf" srcId="{46A9386F-1754-49C2-BEF0-E53E9D0070B8}" destId="{E98FDB38-C667-47BC-B736-E1C189AB09BA}" srcOrd="0" destOrd="0" presId="urn:microsoft.com/office/officeart/2005/8/layout/cycle1"/>
    <dgm:cxn modelId="{BA229B7C-27D9-42C0-9F1F-0BCCBB544179}" type="presOf" srcId="{EEEEF1E8-929E-42EB-A0E6-F9D1D4993AC8}" destId="{6AEC3756-45F0-4436-A54D-97C5C3A3FC57}" srcOrd="0" destOrd="0" presId="urn:microsoft.com/office/officeart/2005/8/layout/cycle1"/>
    <dgm:cxn modelId="{BEC6F8C5-FB20-4CB5-A7AD-5147B96A9696}" type="presOf" srcId="{1C08A81C-76DD-442E-995F-064DC60CDD99}" destId="{4A80B010-03A7-4B34-98AD-54353657C453}" srcOrd="0" destOrd="0" presId="urn:microsoft.com/office/officeart/2005/8/layout/cycle1"/>
    <dgm:cxn modelId="{4BE590D8-B239-4C2B-93B6-C620FB096D62}" srcId="{A3565948-E3D3-44A8-8F5C-25A7A8853730}" destId="{79598B83-943E-48D4-83CF-AD5D76D8CA97}" srcOrd="7" destOrd="0" parTransId="{87911B2E-55FC-4AE1-9461-756F00C1AFD5}" sibTransId="{EEEEF1E8-929E-42EB-A0E6-F9D1D4993AC8}"/>
    <dgm:cxn modelId="{5041017A-7274-459C-BAF7-7BE3892320BB}" srcId="{A3565948-E3D3-44A8-8F5C-25A7A8853730}" destId="{FD368C4D-37A4-4570-AA21-DEE3B8DF7990}" srcOrd="9" destOrd="0" parTransId="{7EF68148-B27A-456E-9B1D-7637D05DD4D9}" sibTransId="{E0E105C0-F6F4-4862-82CE-7939B6CB6A11}"/>
    <dgm:cxn modelId="{FB12A73C-6E40-44DD-B86A-D31021B659B5}" type="presOf" srcId="{1AB5C8CD-773C-4DCF-BE7E-67D7B57A9A0A}" destId="{6856DDA0-D922-4A61-8BD9-023CF4370D7E}" srcOrd="0" destOrd="0" presId="urn:microsoft.com/office/officeart/2005/8/layout/cycle1"/>
    <dgm:cxn modelId="{7B8F73F7-043E-4CFC-B816-91F38A840DFC}" srcId="{A3565948-E3D3-44A8-8F5C-25A7A8853730}" destId="{D8AD7E6A-1060-4963-A724-F1BBEBE82B38}" srcOrd="1" destOrd="0" parTransId="{30B638C0-D80C-4EAF-B492-7042D6247D31}" sibTransId="{DE5EEA5F-29FE-4D3B-B953-6D2FED3FE470}"/>
    <dgm:cxn modelId="{7AEFA967-1566-471A-9131-8825487B1214}" srcId="{A3565948-E3D3-44A8-8F5C-25A7A8853730}" destId="{46A9386F-1754-49C2-BEF0-E53E9D0070B8}" srcOrd="2" destOrd="0" parTransId="{ABAE8A0E-F278-44DA-9F39-1AF53D01FFB7}" sibTransId="{C20F7780-84A2-4DCE-B505-0096F3E240B7}"/>
    <dgm:cxn modelId="{BFC20C7E-77FE-4CD3-AA81-F2A5AA29A903}" type="presOf" srcId="{D1F3E508-4B0A-4071-B505-A79F046DA73D}" destId="{3B146F7D-970D-4C8A-A00E-A7B1CA2E28E3}" srcOrd="0" destOrd="0" presId="urn:microsoft.com/office/officeart/2005/8/layout/cycle1"/>
    <dgm:cxn modelId="{C17E58FA-AFFC-4787-9105-E4C5249C587F}" type="presOf" srcId="{79598B83-943E-48D4-83CF-AD5D76D8CA97}" destId="{56A90556-D278-432B-AF03-65C3393C4CF0}" srcOrd="0" destOrd="0" presId="urn:microsoft.com/office/officeart/2005/8/layout/cycle1"/>
    <dgm:cxn modelId="{17BDAEE1-BF90-4622-A9CE-3F5CEF4B0B33}" srcId="{A3565948-E3D3-44A8-8F5C-25A7A8853730}" destId="{C35A2A73-9797-40A1-B272-8A2115E36EE7}" srcOrd="3" destOrd="0" parTransId="{04CF6621-9838-4698-BE40-61421059F45D}" sibTransId="{1AB5C8CD-773C-4DCF-BE7E-67D7B57A9A0A}"/>
    <dgm:cxn modelId="{E44A553F-9E72-468B-A6AB-DA95BF9365D0}" type="presOf" srcId="{C35A2A73-9797-40A1-B272-8A2115E36EE7}" destId="{B0FDBCF5-2641-4C5F-A9EC-B45117436BC4}" srcOrd="0" destOrd="0" presId="urn:microsoft.com/office/officeart/2005/8/layout/cycle1"/>
    <dgm:cxn modelId="{C3B5A754-42FB-43CD-ABE3-C5643E5DF8B3}" type="presOf" srcId="{FD368C4D-37A4-4570-AA21-DEE3B8DF7990}" destId="{8E867785-1DE2-4666-A4A1-8F793F1C3332}" srcOrd="0" destOrd="0" presId="urn:microsoft.com/office/officeart/2005/8/layout/cycle1"/>
    <dgm:cxn modelId="{B11C3D14-EB54-4D56-B769-7A3E2CC1BBF3}" type="presOf" srcId="{E0E105C0-F6F4-4862-82CE-7939B6CB6A11}" destId="{2A0A524E-0022-4B20-B2C3-51CA5C6E76C4}" srcOrd="0" destOrd="0" presId="urn:microsoft.com/office/officeart/2005/8/layout/cycle1"/>
    <dgm:cxn modelId="{28E3EED0-5EFA-43FE-8E08-227864948BA1}" type="presOf" srcId="{A891E21E-8A04-4242-A73D-473E0F1B4A54}" destId="{68AE1E0A-0801-43B1-9ACE-BA8310DECFF1}" srcOrd="0" destOrd="0" presId="urn:microsoft.com/office/officeart/2005/8/layout/cycle1"/>
    <dgm:cxn modelId="{D7A1FBA3-9246-4EB3-B142-665D639F317C}" srcId="{A3565948-E3D3-44A8-8F5C-25A7A8853730}" destId="{97C62A4A-A712-4ADA-B6D2-2CF01AA6B715}" srcOrd="6" destOrd="0" parTransId="{4074C1C7-DBAC-4572-8755-4915DFACD7C2}" sibTransId="{1C08A81C-76DD-442E-995F-064DC60CDD99}"/>
    <dgm:cxn modelId="{285546FB-DADD-4680-8C8E-5C6D5AF99844}" type="presOf" srcId="{1B059014-56AC-4229-8B59-6950CC04CADC}" destId="{3DCB096C-2FDC-4F05-BA86-2DC910FEF806}" srcOrd="0" destOrd="0" presId="urn:microsoft.com/office/officeart/2005/8/layout/cycle1"/>
    <dgm:cxn modelId="{805939EB-92E9-460C-A75A-0F3FACCB406E}" type="presParOf" srcId="{37B14039-7D52-4850-B827-BF60CE9434C4}" destId="{995FA31E-44BC-4850-B5EB-F1966AEDCE55}" srcOrd="0" destOrd="0" presId="urn:microsoft.com/office/officeart/2005/8/layout/cycle1"/>
    <dgm:cxn modelId="{DDF715B5-8511-4322-9B34-0863BFE21249}" type="presParOf" srcId="{37B14039-7D52-4850-B827-BF60CE9434C4}" destId="{68AE1E0A-0801-43B1-9ACE-BA8310DECFF1}" srcOrd="1" destOrd="0" presId="urn:microsoft.com/office/officeart/2005/8/layout/cycle1"/>
    <dgm:cxn modelId="{9F06EFD9-9C78-4A3F-9452-BDD2993848BA}" type="presParOf" srcId="{37B14039-7D52-4850-B827-BF60CE9434C4}" destId="{9EE5E328-4D1C-4F2C-8536-538FCF109E9D}" srcOrd="2" destOrd="0" presId="urn:microsoft.com/office/officeart/2005/8/layout/cycle1"/>
    <dgm:cxn modelId="{D37414FF-F4CB-4BC8-9A5B-FD8266BA6D8A}" type="presParOf" srcId="{37B14039-7D52-4850-B827-BF60CE9434C4}" destId="{25987312-76C5-4AA6-A3E2-47B75B63F6C3}" srcOrd="3" destOrd="0" presId="urn:microsoft.com/office/officeart/2005/8/layout/cycle1"/>
    <dgm:cxn modelId="{FD678CDD-95F5-4277-A734-6D5F963D282C}" type="presParOf" srcId="{37B14039-7D52-4850-B827-BF60CE9434C4}" destId="{0C354F3D-1A16-43A0-95EA-88B8807C9D3A}" srcOrd="4" destOrd="0" presId="urn:microsoft.com/office/officeart/2005/8/layout/cycle1"/>
    <dgm:cxn modelId="{9294BA9F-7183-40CD-BF51-910A7D144B22}" type="presParOf" srcId="{37B14039-7D52-4850-B827-BF60CE9434C4}" destId="{C5578099-4D13-4EBF-923B-C9821CE98BD7}" srcOrd="5" destOrd="0" presId="urn:microsoft.com/office/officeart/2005/8/layout/cycle1"/>
    <dgm:cxn modelId="{BBB7F6DC-F554-4E59-B028-6B7FEFEF49C0}" type="presParOf" srcId="{37B14039-7D52-4850-B827-BF60CE9434C4}" destId="{9F857FC1-C84D-4D61-A349-FF7CD207C8B1}" srcOrd="6" destOrd="0" presId="urn:microsoft.com/office/officeart/2005/8/layout/cycle1"/>
    <dgm:cxn modelId="{41016F3F-698E-4D38-84D9-BEE04FFC7A95}" type="presParOf" srcId="{37B14039-7D52-4850-B827-BF60CE9434C4}" destId="{E98FDB38-C667-47BC-B736-E1C189AB09BA}" srcOrd="7" destOrd="0" presId="urn:microsoft.com/office/officeart/2005/8/layout/cycle1"/>
    <dgm:cxn modelId="{393A20E9-4BAB-49C0-8ADA-19E1B25A9AB6}" type="presParOf" srcId="{37B14039-7D52-4850-B827-BF60CE9434C4}" destId="{8D1950B2-B29B-475F-A019-3C7833C1932B}" srcOrd="8" destOrd="0" presId="urn:microsoft.com/office/officeart/2005/8/layout/cycle1"/>
    <dgm:cxn modelId="{43679AA6-78CE-4A5A-A6B6-A2A02B24BB1B}" type="presParOf" srcId="{37B14039-7D52-4850-B827-BF60CE9434C4}" destId="{799DF0FB-AEED-4EB3-A159-57A4E61E6731}" srcOrd="9" destOrd="0" presId="urn:microsoft.com/office/officeart/2005/8/layout/cycle1"/>
    <dgm:cxn modelId="{D180E218-86AD-4540-82E2-BE577BE56F4D}" type="presParOf" srcId="{37B14039-7D52-4850-B827-BF60CE9434C4}" destId="{B0FDBCF5-2641-4C5F-A9EC-B45117436BC4}" srcOrd="10" destOrd="0" presId="urn:microsoft.com/office/officeart/2005/8/layout/cycle1"/>
    <dgm:cxn modelId="{8C6B3981-E053-41ED-8625-653D853F2B06}" type="presParOf" srcId="{37B14039-7D52-4850-B827-BF60CE9434C4}" destId="{6856DDA0-D922-4A61-8BD9-023CF4370D7E}" srcOrd="11" destOrd="0" presId="urn:microsoft.com/office/officeart/2005/8/layout/cycle1"/>
    <dgm:cxn modelId="{DBD39744-36DA-415A-9F3F-38227644696F}" type="presParOf" srcId="{37B14039-7D52-4850-B827-BF60CE9434C4}" destId="{FA27D6DC-7218-4AD9-9C4B-7D6D0C82E073}" srcOrd="12" destOrd="0" presId="urn:microsoft.com/office/officeart/2005/8/layout/cycle1"/>
    <dgm:cxn modelId="{3BE86729-26F8-40E3-965A-C29D3F96F06D}" type="presParOf" srcId="{37B14039-7D52-4850-B827-BF60CE9434C4}" destId="{989E090A-A542-435B-AFFC-2559188FFE94}" srcOrd="13" destOrd="0" presId="urn:microsoft.com/office/officeart/2005/8/layout/cycle1"/>
    <dgm:cxn modelId="{98BC2C98-BE00-4CD5-9453-C9DB4CBBB86A}" type="presParOf" srcId="{37B14039-7D52-4850-B827-BF60CE9434C4}" destId="{2465447C-6BF2-4129-BBF0-6B71664FB5D2}" srcOrd="14" destOrd="0" presId="urn:microsoft.com/office/officeart/2005/8/layout/cycle1"/>
    <dgm:cxn modelId="{83E2C044-582A-4717-9EAC-D378BF0F053E}" type="presParOf" srcId="{37B14039-7D52-4850-B827-BF60CE9434C4}" destId="{4986EEFF-ED2C-4557-9F0A-A3F7FAC8F9E0}" srcOrd="15" destOrd="0" presId="urn:microsoft.com/office/officeart/2005/8/layout/cycle1"/>
    <dgm:cxn modelId="{20A1D451-3793-4E0E-9B6A-641D20293ED3}" type="presParOf" srcId="{37B14039-7D52-4850-B827-BF60CE9434C4}" destId="{3DCB096C-2FDC-4F05-BA86-2DC910FEF806}" srcOrd="16" destOrd="0" presId="urn:microsoft.com/office/officeart/2005/8/layout/cycle1"/>
    <dgm:cxn modelId="{18998769-FEC8-463B-9424-C836129858EC}" type="presParOf" srcId="{37B14039-7D52-4850-B827-BF60CE9434C4}" destId="{F015DDC7-B210-46EE-A94A-FDA285E6FCD1}" srcOrd="17" destOrd="0" presId="urn:microsoft.com/office/officeart/2005/8/layout/cycle1"/>
    <dgm:cxn modelId="{29033ACE-9F14-4289-B1D7-5C633949697C}" type="presParOf" srcId="{37B14039-7D52-4850-B827-BF60CE9434C4}" destId="{4C0D8260-EBA3-4157-AAD2-A6D91C6BBAC4}" srcOrd="18" destOrd="0" presId="urn:microsoft.com/office/officeart/2005/8/layout/cycle1"/>
    <dgm:cxn modelId="{441F3F46-16A3-4B31-A77A-D7ED2A5D6BFF}" type="presParOf" srcId="{37B14039-7D52-4850-B827-BF60CE9434C4}" destId="{272B15E1-DE9C-4D23-904C-32D463333F64}" srcOrd="19" destOrd="0" presId="urn:microsoft.com/office/officeart/2005/8/layout/cycle1"/>
    <dgm:cxn modelId="{542D7957-C4CE-47F5-B56F-F264665D05CD}" type="presParOf" srcId="{37B14039-7D52-4850-B827-BF60CE9434C4}" destId="{4A80B010-03A7-4B34-98AD-54353657C453}" srcOrd="20" destOrd="0" presId="urn:microsoft.com/office/officeart/2005/8/layout/cycle1"/>
    <dgm:cxn modelId="{B423265D-061E-4AF1-AE91-02F280E22AAF}" type="presParOf" srcId="{37B14039-7D52-4850-B827-BF60CE9434C4}" destId="{9FFA3E54-1237-4256-9FC3-06FBD7E585F1}" srcOrd="21" destOrd="0" presId="urn:microsoft.com/office/officeart/2005/8/layout/cycle1"/>
    <dgm:cxn modelId="{A1E047F2-A7E8-43E3-866E-16A3D1CEB1F9}" type="presParOf" srcId="{37B14039-7D52-4850-B827-BF60CE9434C4}" destId="{56A90556-D278-432B-AF03-65C3393C4CF0}" srcOrd="22" destOrd="0" presId="urn:microsoft.com/office/officeart/2005/8/layout/cycle1"/>
    <dgm:cxn modelId="{D1AA4056-EBD6-41DB-B87F-C69741DC3146}" type="presParOf" srcId="{37B14039-7D52-4850-B827-BF60CE9434C4}" destId="{6AEC3756-45F0-4436-A54D-97C5C3A3FC57}" srcOrd="23" destOrd="0" presId="urn:microsoft.com/office/officeart/2005/8/layout/cycle1"/>
    <dgm:cxn modelId="{278742F4-8635-48BC-8058-E60B37ABCC67}" type="presParOf" srcId="{37B14039-7D52-4850-B827-BF60CE9434C4}" destId="{04793F30-ADCC-4DA4-933C-789913076D61}" srcOrd="24" destOrd="0" presId="urn:microsoft.com/office/officeart/2005/8/layout/cycle1"/>
    <dgm:cxn modelId="{A1856A76-0068-477A-A908-F81FE5647442}" type="presParOf" srcId="{37B14039-7D52-4850-B827-BF60CE9434C4}" destId="{8F1A7703-A546-47F7-8306-50F9AA3F4DA4}" srcOrd="25" destOrd="0" presId="urn:microsoft.com/office/officeart/2005/8/layout/cycle1"/>
    <dgm:cxn modelId="{410A2036-1A32-47D6-891B-D364734BF0CB}" type="presParOf" srcId="{37B14039-7D52-4850-B827-BF60CE9434C4}" destId="{3B146F7D-970D-4C8A-A00E-A7B1CA2E28E3}" srcOrd="26" destOrd="0" presId="urn:microsoft.com/office/officeart/2005/8/layout/cycle1"/>
    <dgm:cxn modelId="{92D402AD-C5C4-4C71-9E78-21FB8FFAA05F}" type="presParOf" srcId="{37B14039-7D52-4850-B827-BF60CE9434C4}" destId="{98DF7EC9-E5B7-4CAA-A30F-17974F259AC0}" srcOrd="27" destOrd="0" presId="urn:microsoft.com/office/officeart/2005/8/layout/cycle1"/>
    <dgm:cxn modelId="{C8F1F3D3-0B9D-4091-A6F5-4D7DE1CA24F2}" type="presParOf" srcId="{37B14039-7D52-4850-B827-BF60CE9434C4}" destId="{8E867785-1DE2-4666-A4A1-8F793F1C3332}" srcOrd="28" destOrd="0" presId="urn:microsoft.com/office/officeart/2005/8/layout/cycle1"/>
    <dgm:cxn modelId="{BD4C73A1-F22E-48DA-8578-253328AF4C7F}" type="presParOf" srcId="{37B14039-7D52-4850-B827-BF60CE9434C4}" destId="{2A0A524E-0022-4B20-B2C3-51CA5C6E76C4}" srcOrd="29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41574E-C324-43AF-B9A5-8B2F4D2C0B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7348BBD-6CA7-413A-AEE2-7567656D1435}">
      <dgm:prSet phldrT="[Κείμενο]"/>
      <dgm:spPr/>
      <dgm:t>
        <a:bodyPr/>
        <a:lstStyle/>
        <a:p>
          <a:r>
            <a:rPr lang="el-GR" dirty="0" smtClean="0"/>
            <a:t>Ενδιάμεση έκθεση</a:t>
          </a:r>
          <a:endParaRPr lang="el-GR" dirty="0"/>
        </a:p>
      </dgm:t>
    </dgm:pt>
    <dgm:pt modelId="{DAAD9C6A-E37C-4FE5-979F-F09843F3EF9F}" type="parTrans" cxnId="{408F819A-5DE6-4429-B6EA-4F7FCBD17136}">
      <dgm:prSet/>
      <dgm:spPr/>
      <dgm:t>
        <a:bodyPr/>
        <a:lstStyle/>
        <a:p>
          <a:endParaRPr lang="el-GR"/>
        </a:p>
      </dgm:t>
    </dgm:pt>
    <dgm:pt modelId="{DA32C3C0-E15E-4AA7-BD35-7E93FE244C28}" type="sibTrans" cxnId="{408F819A-5DE6-4429-B6EA-4F7FCBD17136}">
      <dgm:prSet/>
      <dgm:spPr/>
      <dgm:t>
        <a:bodyPr/>
        <a:lstStyle/>
        <a:p>
          <a:endParaRPr lang="el-GR"/>
        </a:p>
      </dgm:t>
    </dgm:pt>
    <dgm:pt modelId="{3BFB05B1-4080-4CDF-929A-F41496913931}">
      <dgm:prSet phldrT="[Κείμενο]"/>
      <dgm:spPr/>
      <dgm:t>
        <a:bodyPr/>
        <a:lstStyle/>
        <a:p>
          <a:r>
            <a:rPr lang="en-US" dirty="0" smtClean="0"/>
            <a:t>Mobility Tool</a:t>
          </a:r>
          <a:endParaRPr lang="el-GR" dirty="0"/>
        </a:p>
      </dgm:t>
    </dgm:pt>
    <dgm:pt modelId="{338D1D9A-7CD1-4647-B19B-93593AA9780E}" type="parTrans" cxnId="{26BF4728-8B83-465F-8F78-33822C278832}">
      <dgm:prSet/>
      <dgm:spPr/>
      <dgm:t>
        <a:bodyPr/>
        <a:lstStyle/>
        <a:p>
          <a:endParaRPr lang="el-GR"/>
        </a:p>
      </dgm:t>
    </dgm:pt>
    <dgm:pt modelId="{E56468D1-CBCF-4FD9-9605-D5CBFF940240}" type="sibTrans" cxnId="{26BF4728-8B83-465F-8F78-33822C278832}">
      <dgm:prSet/>
      <dgm:spPr/>
      <dgm:t>
        <a:bodyPr/>
        <a:lstStyle/>
        <a:p>
          <a:endParaRPr lang="el-GR"/>
        </a:p>
      </dgm:t>
    </dgm:pt>
    <dgm:pt modelId="{55743F54-5687-4938-A209-98C5043636B0}">
      <dgm:prSet phldrT="[Κείμενο]"/>
      <dgm:spPr/>
      <dgm:t>
        <a:bodyPr/>
        <a:lstStyle/>
        <a:p>
          <a:r>
            <a:rPr lang="el-GR" dirty="0" smtClean="0"/>
            <a:t>Τελική έκθεση</a:t>
          </a:r>
          <a:endParaRPr lang="el-GR" dirty="0"/>
        </a:p>
      </dgm:t>
    </dgm:pt>
    <dgm:pt modelId="{33FF95B7-9FA9-44A7-BA39-1C6B288F3E42}" type="parTrans" cxnId="{E393F660-B451-4C5C-A2FE-85F25BCEBCB8}">
      <dgm:prSet/>
      <dgm:spPr/>
      <dgm:t>
        <a:bodyPr/>
        <a:lstStyle/>
        <a:p>
          <a:endParaRPr lang="el-GR"/>
        </a:p>
      </dgm:t>
    </dgm:pt>
    <dgm:pt modelId="{FA323B93-5576-4679-B7BE-1B082514F69F}" type="sibTrans" cxnId="{E393F660-B451-4C5C-A2FE-85F25BCEBCB8}">
      <dgm:prSet/>
      <dgm:spPr/>
      <dgm:t>
        <a:bodyPr/>
        <a:lstStyle/>
        <a:p>
          <a:endParaRPr lang="el-GR"/>
        </a:p>
      </dgm:t>
    </dgm:pt>
    <dgm:pt modelId="{82C53DB8-2EA8-4997-99F6-65B9797CC15D}">
      <dgm:prSet phldrT="[Κείμενο]"/>
      <dgm:spPr/>
      <dgm:t>
        <a:bodyPr/>
        <a:lstStyle/>
        <a:p>
          <a:r>
            <a:rPr lang="en-US" dirty="0" smtClean="0"/>
            <a:t>Mobility Tool </a:t>
          </a:r>
          <a:endParaRPr lang="el-GR" dirty="0"/>
        </a:p>
      </dgm:t>
    </dgm:pt>
    <dgm:pt modelId="{771ADDB1-5F25-473A-9AA4-1851CD5AB63F}" type="parTrans" cxnId="{09A843E4-342F-41B4-A5A6-3C25C2952A18}">
      <dgm:prSet/>
      <dgm:spPr/>
      <dgm:t>
        <a:bodyPr/>
        <a:lstStyle/>
        <a:p>
          <a:endParaRPr lang="el-GR"/>
        </a:p>
      </dgm:t>
    </dgm:pt>
    <dgm:pt modelId="{936174BE-B236-4AD5-8640-B5376C31DF80}" type="sibTrans" cxnId="{09A843E4-342F-41B4-A5A6-3C25C2952A18}">
      <dgm:prSet/>
      <dgm:spPr/>
      <dgm:t>
        <a:bodyPr/>
        <a:lstStyle/>
        <a:p>
          <a:endParaRPr lang="el-GR"/>
        </a:p>
      </dgm:t>
    </dgm:pt>
    <dgm:pt modelId="{B7545825-D6DF-4752-A6A8-3B74445B0E2C}">
      <dgm:prSet phldrT="[Κείμενο]"/>
      <dgm:spPr/>
      <dgm:t>
        <a:bodyPr/>
        <a:lstStyle/>
        <a:p>
          <a:r>
            <a:rPr lang="en-US" dirty="0" smtClean="0"/>
            <a:t>Hard copy</a:t>
          </a:r>
          <a:endParaRPr lang="el-GR" dirty="0"/>
        </a:p>
      </dgm:t>
    </dgm:pt>
    <dgm:pt modelId="{A98CD420-3A14-4301-BE7F-88FD810795CD}" type="parTrans" cxnId="{7B9C652B-086B-4C12-9670-F4FD9E75A9DF}">
      <dgm:prSet/>
      <dgm:spPr/>
      <dgm:t>
        <a:bodyPr/>
        <a:lstStyle/>
        <a:p>
          <a:endParaRPr lang="el-GR"/>
        </a:p>
      </dgm:t>
    </dgm:pt>
    <dgm:pt modelId="{3C8A0B3E-EFA8-4666-BD03-85F5B9C0777A}" type="sibTrans" cxnId="{7B9C652B-086B-4C12-9670-F4FD9E75A9DF}">
      <dgm:prSet/>
      <dgm:spPr/>
      <dgm:t>
        <a:bodyPr/>
        <a:lstStyle/>
        <a:p>
          <a:endParaRPr lang="el-GR"/>
        </a:p>
      </dgm:t>
    </dgm:pt>
    <dgm:pt modelId="{C9794C69-A1D4-4749-BB60-FB2FACAF3B26}">
      <dgm:prSet phldrT="[Κείμενο]"/>
      <dgm:spPr/>
      <dgm:t>
        <a:bodyPr/>
        <a:lstStyle/>
        <a:p>
          <a:r>
            <a:rPr lang="en-US" dirty="0" smtClean="0"/>
            <a:t>Hard copy</a:t>
          </a:r>
          <a:endParaRPr lang="el-GR" dirty="0"/>
        </a:p>
      </dgm:t>
    </dgm:pt>
    <dgm:pt modelId="{4ADBFCF6-4A24-4655-9432-87D2ADED312C}" type="parTrans" cxnId="{F769C823-BEF5-46F6-98FF-AD5FCBA101B2}">
      <dgm:prSet/>
      <dgm:spPr/>
    </dgm:pt>
    <dgm:pt modelId="{98C1DFCF-3295-410F-84C3-5C9489BC380D}" type="sibTrans" cxnId="{F769C823-BEF5-46F6-98FF-AD5FCBA101B2}">
      <dgm:prSet/>
      <dgm:spPr/>
    </dgm:pt>
    <dgm:pt modelId="{71D38BEE-1002-4760-A2F1-1F36829A5E25}">
      <dgm:prSet phldrT="[Κείμενο]"/>
      <dgm:spPr/>
      <dgm:t>
        <a:bodyPr/>
        <a:lstStyle/>
        <a:p>
          <a:r>
            <a:rPr lang="en-US" dirty="0" smtClean="0"/>
            <a:t>Supporting documents</a:t>
          </a:r>
          <a:endParaRPr lang="el-GR" dirty="0"/>
        </a:p>
      </dgm:t>
    </dgm:pt>
    <dgm:pt modelId="{F988EF7E-613D-4EF3-8155-B968F7C65FA2}" type="parTrans" cxnId="{83BD38E2-6B5B-4EFD-91F3-3125FA0C36EC}">
      <dgm:prSet/>
      <dgm:spPr/>
    </dgm:pt>
    <dgm:pt modelId="{3E5C5C5C-F66F-4202-BE72-6CF493F7CAA5}" type="sibTrans" cxnId="{83BD38E2-6B5B-4EFD-91F3-3125FA0C36EC}">
      <dgm:prSet/>
      <dgm:spPr/>
    </dgm:pt>
    <dgm:pt modelId="{46418B27-5EB1-46D9-904E-9BC5CD015205}">
      <dgm:prSet phldrT="[Κείμενο]"/>
      <dgm:spPr/>
      <dgm:t>
        <a:bodyPr/>
        <a:lstStyle/>
        <a:p>
          <a:r>
            <a:rPr lang="en-US" dirty="0" smtClean="0"/>
            <a:t>Supporting documents</a:t>
          </a:r>
          <a:endParaRPr lang="el-GR" dirty="0"/>
        </a:p>
      </dgm:t>
    </dgm:pt>
    <dgm:pt modelId="{C208708F-DBF0-46B4-80B4-54A0B20E5E4E}" type="parTrans" cxnId="{79ADE16E-1DAC-45A6-9E10-7D81925EA4E4}">
      <dgm:prSet/>
      <dgm:spPr/>
    </dgm:pt>
    <dgm:pt modelId="{9D122F83-CD1B-475C-9B02-1113CC82AFB6}" type="sibTrans" cxnId="{79ADE16E-1DAC-45A6-9E10-7D81925EA4E4}">
      <dgm:prSet/>
      <dgm:spPr/>
    </dgm:pt>
    <dgm:pt modelId="{A656DB48-74C9-43A7-A508-FFC610D4CDF3}">
      <dgm:prSet phldrT="[Κείμενο]"/>
      <dgm:spPr/>
      <dgm:t>
        <a:bodyPr/>
        <a:lstStyle/>
        <a:p>
          <a:r>
            <a:rPr lang="en-US" dirty="0" smtClean="0"/>
            <a:t>Dissemination Platform </a:t>
          </a:r>
          <a:endParaRPr lang="el-GR" dirty="0"/>
        </a:p>
      </dgm:t>
    </dgm:pt>
    <dgm:pt modelId="{B5DADFC1-5429-4C37-8FFD-ED2DBF4A9D1D}" type="parTrans" cxnId="{EB816447-40C3-4470-87B1-4FDA1C004D0A}">
      <dgm:prSet/>
      <dgm:spPr/>
    </dgm:pt>
    <dgm:pt modelId="{73E258FB-B6CD-41F8-8336-606299F7BC42}" type="sibTrans" cxnId="{EB816447-40C3-4470-87B1-4FDA1C004D0A}">
      <dgm:prSet/>
      <dgm:spPr/>
    </dgm:pt>
    <dgm:pt modelId="{24871EB5-145D-49A0-A369-29DA6D8183E9}" type="pres">
      <dgm:prSet presAssocID="{1641574E-C324-43AF-B9A5-8B2F4D2C0B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AF49552-EB8C-4663-AC20-986AFD55A9A7}" type="pres">
      <dgm:prSet presAssocID="{D7348BBD-6CA7-413A-AEE2-7567656D1435}" presName="linNode" presStyleCnt="0"/>
      <dgm:spPr/>
    </dgm:pt>
    <dgm:pt modelId="{D4F2BE7A-4550-4102-8C90-69CF75835D80}" type="pres">
      <dgm:prSet presAssocID="{D7348BBD-6CA7-413A-AEE2-7567656D143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0AC7082-771D-4278-AD6D-AD59A2A75AFE}" type="pres">
      <dgm:prSet presAssocID="{D7348BBD-6CA7-413A-AEE2-7567656D1435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DFC0665-3E90-4555-A04F-869EDC05F528}" type="pres">
      <dgm:prSet presAssocID="{DA32C3C0-E15E-4AA7-BD35-7E93FE244C28}" presName="sp" presStyleCnt="0"/>
      <dgm:spPr/>
    </dgm:pt>
    <dgm:pt modelId="{4A97F537-77B3-481F-81BA-844719F0F2AD}" type="pres">
      <dgm:prSet presAssocID="{55743F54-5687-4938-A209-98C5043636B0}" presName="linNode" presStyleCnt="0"/>
      <dgm:spPr/>
    </dgm:pt>
    <dgm:pt modelId="{6BA01667-BEA1-4082-AE13-26396D04F9C9}" type="pres">
      <dgm:prSet presAssocID="{55743F54-5687-4938-A209-98C5043636B0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68FA5A-B189-4957-98AC-E906B62FAD87}" type="pres">
      <dgm:prSet presAssocID="{55743F54-5687-4938-A209-98C5043636B0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23EAB56-EC1A-4452-A1C6-880E65AEF19C}" type="presOf" srcId="{A656DB48-74C9-43A7-A508-FFC610D4CDF3}" destId="{3868FA5A-B189-4957-98AC-E906B62FAD87}" srcOrd="0" destOrd="3" presId="urn:microsoft.com/office/officeart/2005/8/layout/vList5"/>
    <dgm:cxn modelId="{790EB516-13CC-43C8-94BE-A9BD59562C14}" type="presOf" srcId="{3BFB05B1-4080-4CDF-929A-F41496913931}" destId="{80AC7082-771D-4278-AD6D-AD59A2A75AFE}" srcOrd="0" destOrd="0" presId="urn:microsoft.com/office/officeart/2005/8/layout/vList5"/>
    <dgm:cxn modelId="{1A9C44F0-AC3B-471E-9B72-C0E353B2B55D}" type="presOf" srcId="{46418B27-5EB1-46D9-904E-9BC5CD015205}" destId="{3868FA5A-B189-4957-98AC-E906B62FAD87}" srcOrd="0" destOrd="2" presId="urn:microsoft.com/office/officeart/2005/8/layout/vList5"/>
    <dgm:cxn modelId="{F769C823-BEF5-46F6-98FF-AD5FCBA101B2}" srcId="{D7348BBD-6CA7-413A-AEE2-7567656D1435}" destId="{C9794C69-A1D4-4749-BB60-FB2FACAF3B26}" srcOrd="1" destOrd="0" parTransId="{4ADBFCF6-4A24-4655-9432-87D2ADED312C}" sibTransId="{98C1DFCF-3295-410F-84C3-5C9489BC380D}"/>
    <dgm:cxn modelId="{7B9C652B-086B-4C12-9670-F4FD9E75A9DF}" srcId="{55743F54-5687-4938-A209-98C5043636B0}" destId="{B7545825-D6DF-4752-A6A8-3B74445B0E2C}" srcOrd="1" destOrd="0" parTransId="{A98CD420-3A14-4301-BE7F-88FD810795CD}" sibTransId="{3C8A0B3E-EFA8-4666-BD03-85F5B9C0777A}"/>
    <dgm:cxn modelId="{09A843E4-342F-41B4-A5A6-3C25C2952A18}" srcId="{55743F54-5687-4938-A209-98C5043636B0}" destId="{82C53DB8-2EA8-4997-99F6-65B9797CC15D}" srcOrd="0" destOrd="0" parTransId="{771ADDB1-5F25-473A-9AA4-1851CD5AB63F}" sibTransId="{936174BE-B236-4AD5-8640-B5376C31DF80}"/>
    <dgm:cxn modelId="{83BD38E2-6B5B-4EFD-91F3-3125FA0C36EC}" srcId="{D7348BBD-6CA7-413A-AEE2-7567656D1435}" destId="{71D38BEE-1002-4760-A2F1-1F36829A5E25}" srcOrd="2" destOrd="0" parTransId="{F988EF7E-613D-4EF3-8155-B968F7C65FA2}" sibTransId="{3E5C5C5C-F66F-4202-BE72-6CF493F7CAA5}"/>
    <dgm:cxn modelId="{52B516B9-B546-415E-B26B-F279FD8421B0}" type="presOf" srcId="{55743F54-5687-4938-A209-98C5043636B0}" destId="{6BA01667-BEA1-4082-AE13-26396D04F9C9}" srcOrd="0" destOrd="0" presId="urn:microsoft.com/office/officeart/2005/8/layout/vList5"/>
    <dgm:cxn modelId="{E393F660-B451-4C5C-A2FE-85F25BCEBCB8}" srcId="{1641574E-C324-43AF-B9A5-8B2F4D2C0B8D}" destId="{55743F54-5687-4938-A209-98C5043636B0}" srcOrd="1" destOrd="0" parTransId="{33FF95B7-9FA9-44A7-BA39-1C6B288F3E42}" sibTransId="{FA323B93-5576-4679-B7BE-1B082514F69F}"/>
    <dgm:cxn modelId="{EB816447-40C3-4470-87B1-4FDA1C004D0A}" srcId="{55743F54-5687-4938-A209-98C5043636B0}" destId="{A656DB48-74C9-43A7-A508-FFC610D4CDF3}" srcOrd="3" destOrd="0" parTransId="{B5DADFC1-5429-4C37-8FFD-ED2DBF4A9D1D}" sibTransId="{73E258FB-B6CD-41F8-8336-606299F7BC42}"/>
    <dgm:cxn modelId="{002C27EC-C400-467E-9DE8-4813AD1B90FD}" type="presOf" srcId="{C9794C69-A1D4-4749-BB60-FB2FACAF3B26}" destId="{80AC7082-771D-4278-AD6D-AD59A2A75AFE}" srcOrd="0" destOrd="1" presId="urn:microsoft.com/office/officeart/2005/8/layout/vList5"/>
    <dgm:cxn modelId="{9E89C4CE-12E3-48B1-A85F-BCEC78AB0C1C}" type="presOf" srcId="{B7545825-D6DF-4752-A6A8-3B74445B0E2C}" destId="{3868FA5A-B189-4957-98AC-E906B62FAD87}" srcOrd="0" destOrd="1" presId="urn:microsoft.com/office/officeart/2005/8/layout/vList5"/>
    <dgm:cxn modelId="{EB49C576-CE97-474B-8E05-D9833B2AFF27}" type="presOf" srcId="{71D38BEE-1002-4760-A2F1-1F36829A5E25}" destId="{80AC7082-771D-4278-AD6D-AD59A2A75AFE}" srcOrd="0" destOrd="2" presId="urn:microsoft.com/office/officeart/2005/8/layout/vList5"/>
    <dgm:cxn modelId="{79ADE16E-1DAC-45A6-9E10-7D81925EA4E4}" srcId="{55743F54-5687-4938-A209-98C5043636B0}" destId="{46418B27-5EB1-46D9-904E-9BC5CD015205}" srcOrd="2" destOrd="0" parTransId="{C208708F-DBF0-46B4-80B4-54A0B20E5E4E}" sibTransId="{9D122F83-CD1B-475C-9B02-1113CC82AFB6}"/>
    <dgm:cxn modelId="{D6ED3BC7-3C6E-481E-A65A-E70E3FD4D3B3}" type="presOf" srcId="{D7348BBD-6CA7-413A-AEE2-7567656D1435}" destId="{D4F2BE7A-4550-4102-8C90-69CF75835D80}" srcOrd="0" destOrd="0" presId="urn:microsoft.com/office/officeart/2005/8/layout/vList5"/>
    <dgm:cxn modelId="{37BC9AD8-3553-4EBB-8011-A9CF2765E361}" type="presOf" srcId="{82C53DB8-2EA8-4997-99F6-65B9797CC15D}" destId="{3868FA5A-B189-4957-98AC-E906B62FAD87}" srcOrd="0" destOrd="0" presId="urn:microsoft.com/office/officeart/2005/8/layout/vList5"/>
    <dgm:cxn modelId="{ED101251-45EA-4538-AF27-CA88B19AF71A}" type="presOf" srcId="{1641574E-C324-43AF-B9A5-8B2F4D2C0B8D}" destId="{24871EB5-145D-49A0-A369-29DA6D8183E9}" srcOrd="0" destOrd="0" presId="urn:microsoft.com/office/officeart/2005/8/layout/vList5"/>
    <dgm:cxn modelId="{26BF4728-8B83-465F-8F78-33822C278832}" srcId="{D7348BBD-6CA7-413A-AEE2-7567656D1435}" destId="{3BFB05B1-4080-4CDF-929A-F41496913931}" srcOrd="0" destOrd="0" parTransId="{338D1D9A-7CD1-4647-B19B-93593AA9780E}" sibTransId="{E56468D1-CBCF-4FD9-9605-D5CBFF940240}"/>
    <dgm:cxn modelId="{408F819A-5DE6-4429-B6EA-4F7FCBD17136}" srcId="{1641574E-C324-43AF-B9A5-8B2F4D2C0B8D}" destId="{D7348BBD-6CA7-413A-AEE2-7567656D1435}" srcOrd="0" destOrd="0" parTransId="{DAAD9C6A-E37C-4FE5-979F-F09843F3EF9F}" sibTransId="{DA32C3C0-E15E-4AA7-BD35-7E93FE244C28}"/>
    <dgm:cxn modelId="{4C24784D-9941-4D97-B9CF-E59538427B42}" type="presParOf" srcId="{24871EB5-145D-49A0-A369-29DA6D8183E9}" destId="{AAF49552-EB8C-4663-AC20-986AFD55A9A7}" srcOrd="0" destOrd="0" presId="urn:microsoft.com/office/officeart/2005/8/layout/vList5"/>
    <dgm:cxn modelId="{6D0C308F-23E3-4C84-825A-B2E2B63F07AF}" type="presParOf" srcId="{AAF49552-EB8C-4663-AC20-986AFD55A9A7}" destId="{D4F2BE7A-4550-4102-8C90-69CF75835D80}" srcOrd="0" destOrd="0" presId="urn:microsoft.com/office/officeart/2005/8/layout/vList5"/>
    <dgm:cxn modelId="{A116A9AC-1D8B-481D-91AE-697886EEA0BB}" type="presParOf" srcId="{AAF49552-EB8C-4663-AC20-986AFD55A9A7}" destId="{80AC7082-771D-4278-AD6D-AD59A2A75AFE}" srcOrd="1" destOrd="0" presId="urn:microsoft.com/office/officeart/2005/8/layout/vList5"/>
    <dgm:cxn modelId="{B8E78DB2-E621-4106-B265-22B79499127D}" type="presParOf" srcId="{24871EB5-145D-49A0-A369-29DA6D8183E9}" destId="{1DFC0665-3E90-4555-A04F-869EDC05F528}" srcOrd="1" destOrd="0" presId="urn:microsoft.com/office/officeart/2005/8/layout/vList5"/>
    <dgm:cxn modelId="{A98B3043-A79F-4227-827B-DC2664AD06FD}" type="presParOf" srcId="{24871EB5-145D-49A0-A369-29DA6D8183E9}" destId="{4A97F537-77B3-481F-81BA-844719F0F2AD}" srcOrd="2" destOrd="0" presId="urn:microsoft.com/office/officeart/2005/8/layout/vList5"/>
    <dgm:cxn modelId="{B3234CD5-E390-4834-9D6E-7F78ED23C33D}" type="presParOf" srcId="{4A97F537-77B3-481F-81BA-844719F0F2AD}" destId="{6BA01667-BEA1-4082-AE13-26396D04F9C9}" srcOrd="0" destOrd="0" presId="urn:microsoft.com/office/officeart/2005/8/layout/vList5"/>
    <dgm:cxn modelId="{C6D26A0E-723E-445D-9E22-02781F494554}" type="presParOf" srcId="{4A97F537-77B3-481F-81BA-844719F0F2AD}" destId="{3868FA5A-B189-4957-98AC-E906B62FAD8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6F3E53-4FF3-4F81-A81A-77F46ADF364C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289E25B-C007-42BB-B48E-4A8FAB9BB792}">
      <dgm:prSet phldrT="[Κείμενο]"/>
      <dgm:spPr/>
      <dgm:t>
        <a:bodyPr/>
        <a:lstStyle/>
        <a:p>
          <a:r>
            <a:rPr lang="el-GR" dirty="0" smtClean="0"/>
            <a:t>Καταβολή τελικού ποσού επιχορήγησης και ολοκλήρωση του σχεδίου</a:t>
          </a:r>
          <a:endParaRPr lang="el-GR" dirty="0"/>
        </a:p>
      </dgm:t>
    </dgm:pt>
    <dgm:pt modelId="{A7C7963B-7EA2-436F-95C8-28E02594815A}" type="parTrans" cxnId="{7111F496-6CCB-4A8A-B54D-DBFA3FBD5F60}">
      <dgm:prSet/>
      <dgm:spPr/>
      <dgm:t>
        <a:bodyPr/>
        <a:lstStyle/>
        <a:p>
          <a:endParaRPr lang="el-GR"/>
        </a:p>
      </dgm:t>
    </dgm:pt>
    <dgm:pt modelId="{9233FD9C-3F7D-4746-B87C-4AE2F7D9856F}" type="sibTrans" cxnId="{7111F496-6CCB-4A8A-B54D-DBFA3FBD5F60}">
      <dgm:prSet/>
      <dgm:spPr/>
      <dgm:t>
        <a:bodyPr/>
        <a:lstStyle/>
        <a:p>
          <a:endParaRPr lang="el-GR"/>
        </a:p>
      </dgm:t>
    </dgm:pt>
    <dgm:pt modelId="{22F77A47-7489-4E77-88AF-CA8BB42AC232}">
      <dgm:prSet phldrT="[Κείμενο]"/>
      <dgm:spPr/>
      <dgm:t>
        <a:bodyPr/>
        <a:lstStyle/>
        <a:p>
          <a:r>
            <a:rPr lang="el-GR" dirty="0" smtClean="0"/>
            <a:t>Επιστροφή μέρους της ήδη καταβληθείσας χρηματοδότησης στην ΕΜ</a:t>
          </a:r>
          <a:endParaRPr lang="el-GR" dirty="0"/>
        </a:p>
      </dgm:t>
    </dgm:pt>
    <dgm:pt modelId="{C1A8281F-B878-428F-B009-C9296710FC6B}" type="parTrans" cxnId="{A67D0436-3DDA-444F-A26C-CC3C4ADCD0FC}">
      <dgm:prSet/>
      <dgm:spPr/>
      <dgm:t>
        <a:bodyPr/>
        <a:lstStyle/>
        <a:p>
          <a:endParaRPr lang="el-GR"/>
        </a:p>
      </dgm:t>
    </dgm:pt>
    <dgm:pt modelId="{B881DBBB-8183-4D0E-945C-C3FCA114A594}" type="sibTrans" cxnId="{A67D0436-3DDA-444F-A26C-CC3C4ADCD0FC}">
      <dgm:prSet/>
      <dgm:spPr/>
      <dgm:t>
        <a:bodyPr/>
        <a:lstStyle/>
        <a:p>
          <a:endParaRPr lang="el-GR"/>
        </a:p>
      </dgm:t>
    </dgm:pt>
    <dgm:pt modelId="{0C5A9C20-A93C-4B61-AA46-06D35225C635}" type="pres">
      <dgm:prSet presAssocID="{3E6F3E53-4FF3-4F81-A81A-77F46ADF364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D6FEE8C-F435-4B58-AC6C-8526C72948AA}" type="pres">
      <dgm:prSet presAssocID="{1289E25B-C007-42BB-B48E-4A8FAB9BB792}" presName="upArrow" presStyleLbl="node1" presStyleIdx="0" presStyleCnt="2"/>
      <dgm:spPr/>
    </dgm:pt>
    <dgm:pt modelId="{326D7E44-89AD-459F-AF0C-CC424E1DD81C}" type="pres">
      <dgm:prSet presAssocID="{1289E25B-C007-42BB-B48E-4A8FAB9BB792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EEA5FD8-36EF-47F4-A26F-D5B436F1B1D0}" type="pres">
      <dgm:prSet presAssocID="{22F77A47-7489-4E77-88AF-CA8BB42AC232}" presName="downArrow" presStyleLbl="node1" presStyleIdx="1" presStyleCnt="2"/>
      <dgm:spPr/>
    </dgm:pt>
    <dgm:pt modelId="{E813B3C8-6007-4A6B-ADD7-BB54CCC0BCDF}" type="pres">
      <dgm:prSet presAssocID="{22F77A47-7489-4E77-88AF-CA8BB42AC232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CF0A85C-F4FD-4487-AA2A-7AC30A7B2688}" type="presOf" srcId="{3E6F3E53-4FF3-4F81-A81A-77F46ADF364C}" destId="{0C5A9C20-A93C-4B61-AA46-06D35225C635}" srcOrd="0" destOrd="0" presId="urn:microsoft.com/office/officeart/2005/8/layout/arrow4"/>
    <dgm:cxn modelId="{F119B09C-4BEC-44BA-8A2F-54EF6640164C}" type="presOf" srcId="{1289E25B-C007-42BB-B48E-4A8FAB9BB792}" destId="{326D7E44-89AD-459F-AF0C-CC424E1DD81C}" srcOrd="0" destOrd="0" presId="urn:microsoft.com/office/officeart/2005/8/layout/arrow4"/>
    <dgm:cxn modelId="{A67D0436-3DDA-444F-A26C-CC3C4ADCD0FC}" srcId="{3E6F3E53-4FF3-4F81-A81A-77F46ADF364C}" destId="{22F77A47-7489-4E77-88AF-CA8BB42AC232}" srcOrd="1" destOrd="0" parTransId="{C1A8281F-B878-428F-B009-C9296710FC6B}" sibTransId="{B881DBBB-8183-4D0E-945C-C3FCA114A594}"/>
    <dgm:cxn modelId="{2D264333-4BC5-4C28-8B4D-F6350A66C1C7}" type="presOf" srcId="{22F77A47-7489-4E77-88AF-CA8BB42AC232}" destId="{E813B3C8-6007-4A6B-ADD7-BB54CCC0BCDF}" srcOrd="0" destOrd="0" presId="urn:microsoft.com/office/officeart/2005/8/layout/arrow4"/>
    <dgm:cxn modelId="{7111F496-6CCB-4A8A-B54D-DBFA3FBD5F60}" srcId="{3E6F3E53-4FF3-4F81-A81A-77F46ADF364C}" destId="{1289E25B-C007-42BB-B48E-4A8FAB9BB792}" srcOrd="0" destOrd="0" parTransId="{A7C7963B-7EA2-436F-95C8-28E02594815A}" sibTransId="{9233FD9C-3F7D-4746-B87C-4AE2F7D9856F}"/>
    <dgm:cxn modelId="{1EE2B385-1803-4806-8069-1A74A975E0A7}" type="presParOf" srcId="{0C5A9C20-A93C-4B61-AA46-06D35225C635}" destId="{CD6FEE8C-F435-4B58-AC6C-8526C72948AA}" srcOrd="0" destOrd="0" presId="urn:microsoft.com/office/officeart/2005/8/layout/arrow4"/>
    <dgm:cxn modelId="{06ABA21C-51F4-494D-A95B-E59B6F631F88}" type="presParOf" srcId="{0C5A9C20-A93C-4B61-AA46-06D35225C635}" destId="{326D7E44-89AD-459F-AF0C-CC424E1DD81C}" srcOrd="1" destOrd="0" presId="urn:microsoft.com/office/officeart/2005/8/layout/arrow4"/>
    <dgm:cxn modelId="{2F63552E-283F-4BDF-963A-0AA786F2D361}" type="presParOf" srcId="{0C5A9C20-A93C-4B61-AA46-06D35225C635}" destId="{7EEA5FD8-36EF-47F4-A26F-D5B436F1B1D0}" srcOrd="2" destOrd="0" presId="urn:microsoft.com/office/officeart/2005/8/layout/arrow4"/>
    <dgm:cxn modelId="{7BCA13F2-0594-48A6-B791-A4177CD0EC1E}" type="presParOf" srcId="{0C5A9C20-A93C-4B61-AA46-06D35225C635}" destId="{E813B3C8-6007-4A6B-ADD7-BB54CCC0BCD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AE1E0A-0801-43B1-9ACE-BA8310DECFF1}">
      <dsp:nvSpPr>
        <dsp:cNvPr id="0" name=""/>
        <dsp:cNvSpPr/>
      </dsp:nvSpPr>
      <dsp:spPr>
        <a:xfrm>
          <a:off x="4839611" y="3877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Call for Proposals</a:t>
          </a:r>
          <a:endParaRPr lang="el-GR" sz="900" b="1" kern="1200" dirty="0"/>
        </a:p>
      </dsp:txBody>
      <dsp:txXfrm>
        <a:off x="4839611" y="3877"/>
        <a:ext cx="588545" cy="588545"/>
      </dsp:txXfrm>
    </dsp:sp>
    <dsp:sp modelId="{9EE5E328-4D1C-4F2C-8536-538FCF109E9D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18668946"/>
            <a:gd name="adj4" fmla="val 17783590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354F3D-1A16-43A0-95EA-88B8807C9D3A}">
      <dsp:nvSpPr>
        <dsp:cNvPr id="0" name=""/>
        <dsp:cNvSpPr/>
      </dsp:nvSpPr>
      <dsp:spPr>
        <a:xfrm>
          <a:off x="5925398" y="792747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/>
            <a:t>Project Selection</a:t>
          </a:r>
          <a:endParaRPr lang="el-GR" sz="900" b="1" kern="1200" dirty="0"/>
        </a:p>
      </dsp:txBody>
      <dsp:txXfrm>
        <a:off x="5925398" y="792747"/>
        <a:ext cx="588545" cy="588545"/>
      </dsp:txXfrm>
    </dsp:sp>
    <dsp:sp modelId="{C5578099-4D13-4EBF-923B-C9821CE98BD7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20981294"/>
            <a:gd name="adj4" fmla="val 19986620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8FDB38-C667-47BC-B736-E1C189AB09BA}">
      <dsp:nvSpPr>
        <dsp:cNvPr id="0" name=""/>
        <dsp:cNvSpPr/>
      </dsp:nvSpPr>
      <dsp:spPr>
        <a:xfrm>
          <a:off x="6340132" y="2069166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Υπογραφή Σύμβασης</a:t>
          </a:r>
          <a:endParaRPr lang="el-GR" sz="900" b="1" kern="1200" dirty="0"/>
        </a:p>
      </dsp:txBody>
      <dsp:txXfrm>
        <a:off x="6340132" y="2069166"/>
        <a:ext cx="588545" cy="588545"/>
      </dsp:txXfrm>
    </dsp:sp>
    <dsp:sp modelId="{8D1950B2-B29B-475F-A019-3C7833C1932B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1461966"/>
            <a:gd name="adj4" fmla="val 467291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FDBCF5-2641-4C5F-A9EC-B45117436BC4}">
      <dsp:nvSpPr>
        <dsp:cNvPr id="0" name=""/>
        <dsp:cNvSpPr/>
      </dsp:nvSpPr>
      <dsp:spPr>
        <a:xfrm>
          <a:off x="5925398" y="3345585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Έναρξη σχεδίου</a:t>
          </a:r>
          <a:endParaRPr lang="el-GR" sz="900" b="1" kern="1200" dirty="0"/>
        </a:p>
      </dsp:txBody>
      <dsp:txXfrm>
        <a:off x="5925398" y="3345585"/>
        <a:ext cx="588545" cy="588545"/>
      </dsp:txXfrm>
    </dsp:sp>
    <dsp:sp modelId="{6856DDA0-D922-4A61-8BD9-023CF4370D7E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3664996"/>
            <a:gd name="adj4" fmla="val 2779639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89E090A-A542-435B-AFFC-2559188FFE94}">
      <dsp:nvSpPr>
        <dsp:cNvPr id="0" name=""/>
        <dsp:cNvSpPr/>
      </dsp:nvSpPr>
      <dsp:spPr>
        <a:xfrm>
          <a:off x="4839611" y="4134455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Ενδιάμεση Έκθεση Προόδου</a:t>
          </a:r>
          <a:endParaRPr lang="el-GR" sz="900" b="1" kern="1200" dirty="0"/>
        </a:p>
      </dsp:txBody>
      <dsp:txXfrm>
        <a:off x="4839611" y="4134455"/>
        <a:ext cx="588545" cy="588545"/>
      </dsp:txXfrm>
    </dsp:sp>
    <dsp:sp modelId="{2465447C-6BF2-4129-BBF0-6B71664FB5D2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5548331"/>
            <a:gd name="adj4" fmla="val 4800497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CB096C-2FDC-4F05-BA86-2DC910FEF806}">
      <dsp:nvSpPr>
        <dsp:cNvPr id="0" name=""/>
        <dsp:cNvSpPr/>
      </dsp:nvSpPr>
      <dsp:spPr>
        <a:xfrm>
          <a:off x="3309830" y="4134455"/>
          <a:ext cx="963896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Αξιολόγηση</a:t>
          </a:r>
          <a:endParaRPr lang="el-GR" sz="900" b="1" kern="1200" dirty="0"/>
        </a:p>
      </dsp:txBody>
      <dsp:txXfrm>
        <a:off x="3309830" y="4134455"/>
        <a:ext cx="963896" cy="588545"/>
      </dsp:txXfrm>
    </dsp:sp>
    <dsp:sp modelId="{F015DDC7-B210-46EE-A94A-FDA285E6FCD1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7868946"/>
            <a:gd name="adj4" fmla="val 7324188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72B15E1-DE9C-4D23-904C-32D463333F64}">
      <dsp:nvSpPr>
        <dsp:cNvPr id="0" name=""/>
        <dsp:cNvSpPr/>
      </dsp:nvSpPr>
      <dsp:spPr>
        <a:xfrm>
          <a:off x="2411719" y="3345585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Τελική Έκθεση</a:t>
          </a:r>
          <a:endParaRPr lang="el-GR" sz="900" b="1" kern="1200" dirty="0"/>
        </a:p>
      </dsp:txBody>
      <dsp:txXfrm>
        <a:off x="2411719" y="3345585"/>
        <a:ext cx="588545" cy="588545"/>
      </dsp:txXfrm>
    </dsp:sp>
    <dsp:sp modelId="{4A80B010-03A7-4B34-98AD-54353657C453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10181294"/>
            <a:gd name="adj4" fmla="val 9186620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A90556-D278-432B-AF03-65C3393C4CF0}">
      <dsp:nvSpPr>
        <dsp:cNvPr id="0" name=""/>
        <dsp:cNvSpPr/>
      </dsp:nvSpPr>
      <dsp:spPr>
        <a:xfrm>
          <a:off x="1821528" y="2069166"/>
          <a:ext cx="939459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Αξιολόγηση</a:t>
          </a:r>
          <a:endParaRPr lang="el-GR" sz="900" b="1" kern="1200" dirty="0"/>
        </a:p>
      </dsp:txBody>
      <dsp:txXfrm>
        <a:off x="1821528" y="2069166"/>
        <a:ext cx="939459" cy="588545"/>
      </dsp:txXfrm>
    </dsp:sp>
    <dsp:sp modelId="{6AEC3756-45F0-4436-A54D-97C5C3A3FC57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12261966"/>
            <a:gd name="adj4" fmla="val 11267291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F1A7703-A546-47F7-8306-50F9AA3F4DA4}">
      <dsp:nvSpPr>
        <dsp:cNvPr id="0" name=""/>
        <dsp:cNvSpPr/>
      </dsp:nvSpPr>
      <dsp:spPr>
        <a:xfrm>
          <a:off x="2234478" y="792747"/>
          <a:ext cx="943026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Αποπληρωμή Σχεδίου</a:t>
          </a:r>
          <a:endParaRPr lang="el-GR" sz="900" b="1" kern="1200" dirty="0"/>
        </a:p>
      </dsp:txBody>
      <dsp:txXfrm>
        <a:off x="2234478" y="792747"/>
        <a:ext cx="943026" cy="588545"/>
      </dsp:txXfrm>
    </dsp:sp>
    <dsp:sp modelId="{3B146F7D-970D-4C8A-A00E-A7B1CA2E28E3}">
      <dsp:nvSpPr>
        <dsp:cNvPr id="0" name=""/>
        <dsp:cNvSpPr/>
      </dsp:nvSpPr>
      <dsp:spPr>
        <a:xfrm>
          <a:off x="2166927" y="67535"/>
          <a:ext cx="4591807" cy="4591807"/>
        </a:xfrm>
        <a:prstGeom prst="circularArrow">
          <a:avLst>
            <a:gd name="adj1" fmla="val 2499"/>
            <a:gd name="adj2" fmla="val 151415"/>
            <a:gd name="adj3" fmla="val 14464996"/>
            <a:gd name="adj4" fmla="val 13579639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E867785-1DE2-4666-A4A1-8F793F1C3332}">
      <dsp:nvSpPr>
        <dsp:cNvPr id="0" name=""/>
        <dsp:cNvSpPr/>
      </dsp:nvSpPr>
      <dsp:spPr>
        <a:xfrm>
          <a:off x="3497505" y="3877"/>
          <a:ext cx="588545" cy="588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900" b="1" kern="1200" dirty="0" smtClean="0"/>
            <a:t>Βέλτιστες Πρακτικές</a:t>
          </a:r>
          <a:endParaRPr lang="el-GR" sz="900" b="1" kern="1200" dirty="0"/>
        </a:p>
      </dsp:txBody>
      <dsp:txXfrm>
        <a:off x="3497505" y="3877"/>
        <a:ext cx="588545" cy="588545"/>
      </dsp:txXfrm>
    </dsp:sp>
    <dsp:sp modelId="{2A0A524E-0022-4B20-B2C3-51CA5C6E76C4}">
      <dsp:nvSpPr>
        <dsp:cNvPr id="0" name=""/>
        <dsp:cNvSpPr/>
      </dsp:nvSpPr>
      <dsp:spPr>
        <a:xfrm>
          <a:off x="1777198" y="67535"/>
          <a:ext cx="5371266" cy="4591807"/>
        </a:xfrm>
        <a:prstGeom prst="circularArrow">
          <a:avLst>
            <a:gd name="adj1" fmla="val 2499"/>
            <a:gd name="adj2" fmla="val 151415"/>
            <a:gd name="adj3" fmla="val 16648088"/>
            <a:gd name="adj4" fmla="val 15600497"/>
            <a:gd name="adj5" fmla="val 29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AC7082-771D-4278-AD6D-AD59A2A75AFE}">
      <dsp:nvSpPr>
        <dsp:cNvPr id="0" name=""/>
        <dsp:cNvSpPr/>
      </dsp:nvSpPr>
      <dsp:spPr>
        <a:xfrm rot="5400000">
          <a:off x="3524001" y="-1174083"/>
          <a:ext cx="1242556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Mobility Tool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Hard copy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Supporting documents</a:t>
          </a:r>
          <a:endParaRPr lang="el-GR" sz="1600" kern="1200" dirty="0"/>
        </a:p>
      </dsp:txBody>
      <dsp:txXfrm rot="5400000">
        <a:off x="3524001" y="-1174083"/>
        <a:ext cx="1242556" cy="3901440"/>
      </dsp:txXfrm>
    </dsp:sp>
    <dsp:sp modelId="{D4F2BE7A-4550-4102-8C90-69CF75835D80}">
      <dsp:nvSpPr>
        <dsp:cNvPr id="0" name=""/>
        <dsp:cNvSpPr/>
      </dsp:nvSpPr>
      <dsp:spPr>
        <a:xfrm>
          <a:off x="0" y="38"/>
          <a:ext cx="2194560" cy="15531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Ενδιάμεση έκθεση</a:t>
          </a:r>
          <a:endParaRPr lang="el-GR" sz="3100" kern="1200" dirty="0"/>
        </a:p>
      </dsp:txBody>
      <dsp:txXfrm>
        <a:off x="0" y="38"/>
        <a:ext cx="2194560" cy="1553195"/>
      </dsp:txXfrm>
    </dsp:sp>
    <dsp:sp modelId="{3868FA5A-B189-4957-98AC-E906B62FAD87}">
      <dsp:nvSpPr>
        <dsp:cNvPr id="0" name=""/>
        <dsp:cNvSpPr/>
      </dsp:nvSpPr>
      <dsp:spPr>
        <a:xfrm rot="5400000">
          <a:off x="3524001" y="456771"/>
          <a:ext cx="1242556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Mobility Tool 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Hard copy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Supporting documents</a:t>
          </a:r>
          <a:endParaRPr lang="el-G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Dissemination Platform </a:t>
          </a:r>
          <a:endParaRPr lang="el-GR" sz="1600" kern="1200" dirty="0"/>
        </a:p>
      </dsp:txBody>
      <dsp:txXfrm rot="5400000">
        <a:off x="3524001" y="456771"/>
        <a:ext cx="1242556" cy="3901440"/>
      </dsp:txXfrm>
    </dsp:sp>
    <dsp:sp modelId="{6BA01667-BEA1-4082-AE13-26396D04F9C9}">
      <dsp:nvSpPr>
        <dsp:cNvPr id="0" name=""/>
        <dsp:cNvSpPr/>
      </dsp:nvSpPr>
      <dsp:spPr>
        <a:xfrm>
          <a:off x="0" y="1630893"/>
          <a:ext cx="2194560" cy="15531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100" kern="1200" dirty="0" smtClean="0"/>
            <a:t>Τελική έκθεση</a:t>
          </a:r>
          <a:endParaRPr lang="el-GR" sz="3100" kern="1200" dirty="0"/>
        </a:p>
      </dsp:txBody>
      <dsp:txXfrm>
        <a:off x="0" y="1630893"/>
        <a:ext cx="2194560" cy="155319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6FEE8C-F435-4B58-AC6C-8526C72948AA}">
      <dsp:nvSpPr>
        <dsp:cNvPr id="0" name=""/>
        <dsp:cNvSpPr/>
      </dsp:nvSpPr>
      <dsp:spPr>
        <a:xfrm>
          <a:off x="3352" y="0"/>
          <a:ext cx="2011680" cy="1797319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D7E44-89AD-459F-AF0C-CC424E1DD81C}">
      <dsp:nvSpPr>
        <dsp:cNvPr id="0" name=""/>
        <dsp:cNvSpPr/>
      </dsp:nvSpPr>
      <dsp:spPr>
        <a:xfrm>
          <a:off x="2075383" y="0"/>
          <a:ext cx="3413760" cy="179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Καταβολή τελικού ποσού επιχορήγησης και ολοκλήρωση του σχεδίου</a:t>
          </a:r>
          <a:endParaRPr lang="el-GR" sz="2500" kern="1200" dirty="0"/>
        </a:p>
      </dsp:txBody>
      <dsp:txXfrm>
        <a:off x="2075383" y="0"/>
        <a:ext cx="3413760" cy="1797319"/>
      </dsp:txXfrm>
    </dsp:sp>
    <dsp:sp modelId="{7EEA5FD8-36EF-47F4-A26F-D5B436F1B1D0}">
      <dsp:nvSpPr>
        <dsp:cNvPr id="0" name=""/>
        <dsp:cNvSpPr/>
      </dsp:nvSpPr>
      <dsp:spPr>
        <a:xfrm>
          <a:off x="606856" y="1947096"/>
          <a:ext cx="2011680" cy="1797319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3B3C8-6007-4A6B-ADD7-BB54CCC0BCDF}">
      <dsp:nvSpPr>
        <dsp:cNvPr id="0" name=""/>
        <dsp:cNvSpPr/>
      </dsp:nvSpPr>
      <dsp:spPr>
        <a:xfrm>
          <a:off x="2678887" y="1947096"/>
          <a:ext cx="3413760" cy="179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0" rIns="177800" bIns="17780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Επιστροφή μέρους της ήδη καταβληθείσας χρηματοδότησης στην ΕΜ</a:t>
          </a:r>
          <a:endParaRPr lang="el-GR" sz="2500" kern="1200" dirty="0"/>
        </a:p>
      </dsp:txBody>
      <dsp:txXfrm>
        <a:off x="2678887" y="1947096"/>
        <a:ext cx="3413760" cy="17973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13F48-595A-4CF3-8EA4-849FC46DCFFB}" type="datetimeFigureOut">
              <a:rPr lang="el-GR" smtClean="0"/>
              <a:pPr/>
              <a:t>16/10/2014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70FFB-6A35-4823-972D-5C13F830B24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jpeg"/><Relationship Id="rId9" Type="http://schemas.microsoft.com/office/2007/relationships/diagramDrawing" Target="../diagrams/drawin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10" Type="http://schemas.openxmlformats.org/officeDocument/2006/relationships/image" Target="../media/image8.jpeg"/><Relationship Id="rId4" Type="http://schemas.openxmlformats.org/officeDocument/2006/relationships/image" Target="../media/image3.jpeg"/><Relationship Id="rId9" Type="http://schemas.microsoft.com/office/2007/relationships/diagramDrawing" Target="../diagrams/drawing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3.jpeg"/><Relationship Id="rId9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Κύκλος ζωής και διαχείριση των σχεδίων Στρατηγικών Συμπράξεων –ΚΑ2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  <a:endParaRPr lang="el-GR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l-GR" dirty="0" smtClean="0">
                <a:solidFill>
                  <a:schemeClr val="tx2"/>
                </a:solidFill>
              </a:rPr>
              <a:t>Αθήνα, 15 Οκτωβρίου 2014</a:t>
            </a:r>
          </a:p>
          <a:p>
            <a:pPr algn="r"/>
            <a:r>
              <a:rPr lang="el-GR" dirty="0" smtClean="0">
                <a:solidFill>
                  <a:schemeClr val="tx2"/>
                </a:solidFill>
              </a:rPr>
              <a:t>Ελίνα Δαγρέ, </a:t>
            </a:r>
            <a:r>
              <a:rPr lang="en-US" dirty="0" smtClean="0">
                <a:solidFill>
                  <a:schemeClr val="tx2"/>
                </a:solidFill>
              </a:rPr>
              <a:t>TOI-KA2 VET Sector Project Manager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9" name="8 - Τίτλος"/>
          <p:cNvSpPr>
            <a:spLocks noGrp="1"/>
          </p:cNvSpPr>
          <p:nvPr>
            <p:ph type="ctrTitle" idx="4294967295"/>
          </p:nvPr>
        </p:nvSpPr>
        <p:spPr>
          <a:xfrm>
            <a:off x="1115616" y="1412875"/>
            <a:ext cx="6656784" cy="647700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και 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(4)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6 - Διάγραμμα"/>
          <p:cNvGraphicFramePr/>
          <p:nvPr/>
        </p:nvGraphicFramePr>
        <p:xfrm>
          <a:off x="1524000" y="2276872"/>
          <a:ext cx="6096000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 idx="4294967295"/>
          </p:nvPr>
        </p:nvSpPr>
        <p:spPr>
          <a:xfrm>
            <a:off x="1475656" y="1412875"/>
            <a:ext cx="6296744" cy="720725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(1)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1" name="10 - Πίνακας"/>
          <p:cNvGraphicFramePr>
            <a:graphicFrameLocks noGrp="1"/>
          </p:cNvGraphicFramePr>
          <p:nvPr/>
        </p:nvGraphicFramePr>
        <p:xfrm>
          <a:off x="1547664" y="2204864"/>
          <a:ext cx="6096000" cy="410445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2000"/>
                <a:gridCol w="2032000"/>
                <a:gridCol w="203200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ΕΤΗ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ΠΕΡΙΟΔΟΣ ΑΝΑΦΟΡΑΣ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ΥΠΟΒΟΛΗ ΕΚΘΕΣΗΣ</a:t>
                      </a:r>
                      <a:endParaRPr lang="el-GR" dirty="0"/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1/09/2014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έως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31/8/2015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30/09/2015</a:t>
                      </a:r>
                      <a:endParaRPr lang="el-GR" sz="2000" b="1" dirty="0"/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1/09/2014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έως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31/12/2015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31/1/2016</a:t>
                      </a:r>
                      <a:endParaRPr lang="el-GR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792087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(2)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640960" cy="4248472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Monitoring Visit </a:t>
            </a:r>
            <a:r>
              <a:rPr lang="el-GR" dirty="0" smtClean="0">
                <a:solidFill>
                  <a:schemeClr val="tx2"/>
                </a:solidFill>
              </a:rPr>
              <a:t>με τουλάχιστον 1 εξωτερικό εμπειρογνώμονα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Αξιολόγηση έκθεσης και </a:t>
            </a:r>
            <a:r>
              <a:rPr lang="en-US" dirty="0" smtClean="0">
                <a:solidFill>
                  <a:schemeClr val="tx2"/>
                </a:solidFill>
              </a:rPr>
              <a:t>supporting documents</a:t>
            </a:r>
            <a:endParaRPr lang="el-GR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Αποστολή παρατηρήσεων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Καταβολή Β’ δόσης εφόσον έχει δαπανηθεί το 70% της προκαταβολής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 idx="4294967295"/>
          </p:nvPr>
        </p:nvSpPr>
        <p:spPr>
          <a:xfrm>
            <a:off x="1475656" y="1412875"/>
            <a:ext cx="6296744" cy="720725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(1)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1" name="10 - Πίνακας"/>
          <p:cNvGraphicFramePr>
            <a:graphicFrameLocks noGrp="1"/>
          </p:cNvGraphicFramePr>
          <p:nvPr/>
        </p:nvGraphicFramePr>
        <p:xfrm>
          <a:off x="1547664" y="2204864"/>
          <a:ext cx="6096000" cy="410445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032000"/>
                <a:gridCol w="2032000"/>
                <a:gridCol w="203200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ΕΤΗ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ΠΕΡΙΟΔΟΣ ΑΝΑΦΟΡΑΣ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ΥΠΟΒΟΛΗ ΕΚΘΕΣΗΣ</a:t>
                      </a:r>
                      <a:endParaRPr lang="el-GR" dirty="0"/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2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1/09/2014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έως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31/08/2016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31/10/2016</a:t>
                      </a:r>
                      <a:endParaRPr lang="el-GR" sz="2000" b="1" dirty="0"/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1/09/2014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έως</a:t>
                      </a:r>
                      <a:br>
                        <a:rPr lang="el-GR" sz="2000" b="1" dirty="0" smtClean="0"/>
                      </a:br>
                      <a:r>
                        <a:rPr lang="el-GR" sz="2000" b="1" dirty="0" smtClean="0"/>
                        <a:t>31/08/2017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31/10/2017</a:t>
                      </a:r>
                      <a:endParaRPr lang="el-GR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792087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(2)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- Υπότιτλος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640960" cy="4248472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Monitoring Visit </a:t>
            </a:r>
            <a:r>
              <a:rPr lang="el-GR" dirty="0" smtClean="0">
                <a:solidFill>
                  <a:schemeClr val="tx2"/>
                </a:solidFill>
              </a:rPr>
              <a:t>με τουλάχιστον 1 εξωτερικό εμπειρογνώμονα</a:t>
            </a: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Αξιολόγηση έκθεσης και </a:t>
            </a:r>
            <a:r>
              <a:rPr lang="en-US" dirty="0" smtClean="0">
                <a:solidFill>
                  <a:schemeClr val="tx2"/>
                </a:solidFill>
              </a:rPr>
              <a:t>supporting documents</a:t>
            </a:r>
            <a:endParaRPr lang="el-GR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Αξιολόγηση παραδοτέων στο </a:t>
            </a:r>
            <a:r>
              <a:rPr lang="en-US" dirty="0" smtClean="0">
                <a:solidFill>
                  <a:schemeClr val="tx2"/>
                </a:solidFill>
              </a:rPr>
              <a:t>dissemination platform </a:t>
            </a:r>
            <a:endParaRPr lang="el-GR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Αποστολή παρατηρήσεων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el-GR" dirty="0" smtClean="0">
              <a:solidFill>
                <a:schemeClr val="tx2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Συμπληρωματικά έγγραφα για απολογισμό</a:t>
            </a:r>
          </a:p>
        </p:txBody>
      </p:sp>
      <p:pic>
        <p:nvPicPr>
          <p:cNvPr id="9" name="8 - Εικόνα" descr="canstock1008372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4365103"/>
            <a:ext cx="936104" cy="1170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 idx="4294967295"/>
          </p:nvPr>
        </p:nvSpPr>
        <p:spPr>
          <a:xfrm>
            <a:off x="0" y="1412875"/>
            <a:ext cx="7772400" cy="792163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(3)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" name="8 - Διάγραμμα"/>
          <p:cNvGraphicFramePr/>
          <p:nvPr/>
        </p:nvGraphicFramePr>
        <p:xfrm>
          <a:off x="1524000" y="2276872"/>
          <a:ext cx="6096000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" name="9 - Εικόνα" descr="10854667-3d-man-holding-two-smiley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39744" y="1844824"/>
            <a:ext cx="230425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1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8" name="7 - Τίτλος"/>
          <p:cNvSpPr>
            <a:spLocks noGrp="1"/>
          </p:cNvSpPr>
          <p:nvPr>
            <p:ph type="ctrTitle" idx="4294967295"/>
          </p:nvPr>
        </p:nvSpPr>
        <p:spPr>
          <a:xfrm>
            <a:off x="1043608" y="1412875"/>
            <a:ext cx="6728792" cy="792163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Ρόλος ΕΜ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6 - Εικόνα" descr="audit-business-2304872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221088"/>
            <a:ext cx="2151963" cy="1872208"/>
          </a:xfrm>
          <a:prstGeom prst="rect">
            <a:avLst/>
          </a:prstGeom>
        </p:spPr>
      </p:pic>
      <p:pic>
        <p:nvPicPr>
          <p:cNvPr id="10" name="9 - Εικόνα" descr="cartoon_owl_sitting_on_a_book_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132856"/>
            <a:ext cx="1980455" cy="1868229"/>
          </a:xfrm>
          <a:prstGeom prst="rect">
            <a:avLst/>
          </a:prstGeom>
        </p:spPr>
      </p:pic>
      <p:pic>
        <p:nvPicPr>
          <p:cNvPr id="11" name="10 - Εικόνα" descr="CLIPART_OF_25432_SMJPG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95736" y="2276872"/>
            <a:ext cx="2286000" cy="1714500"/>
          </a:xfrm>
          <a:prstGeom prst="rect">
            <a:avLst/>
          </a:prstGeom>
        </p:spPr>
      </p:pic>
      <p:pic>
        <p:nvPicPr>
          <p:cNvPr id="12" name="11 - Εικόνα" descr="Disseminati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99792" y="4293096"/>
            <a:ext cx="1800200" cy="1800200"/>
          </a:xfrm>
          <a:prstGeom prst="rect">
            <a:avLst/>
          </a:prstGeom>
        </p:spPr>
      </p:pic>
      <p:pic>
        <p:nvPicPr>
          <p:cNvPr id="13" name="12 - Εικόνα" descr="k8762411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163780" y="2348880"/>
            <a:ext cx="1980220" cy="1584176"/>
          </a:xfrm>
          <a:prstGeom prst="rect">
            <a:avLst/>
          </a:prstGeom>
        </p:spPr>
      </p:pic>
      <p:pic>
        <p:nvPicPr>
          <p:cNvPr id="14" name="13 - Εικόνα" descr="awards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08104" y="4057650"/>
            <a:ext cx="3076575" cy="2800350"/>
          </a:xfrm>
          <a:prstGeom prst="rect">
            <a:avLst/>
          </a:prstGeom>
        </p:spPr>
      </p:pic>
      <p:pic>
        <p:nvPicPr>
          <p:cNvPr id="15" name="14 - Εικόνα" descr="k16179075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88024" y="2276872"/>
            <a:ext cx="2040227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pic>
        <p:nvPicPr>
          <p:cNvPr id="16" name="15 - Εικόνα" descr="good_luck___despicable_me_fan_art_by_luckyhalim-d61tni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1556792"/>
            <a:ext cx="3312368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graphicFrame>
        <p:nvGraphicFramePr>
          <p:cNvPr id="7" name="4 - Θέση περιεχομένου"/>
          <p:cNvGraphicFramePr>
            <a:graphicFrameLocks/>
          </p:cNvGraphicFramePr>
          <p:nvPr/>
        </p:nvGraphicFramePr>
        <p:xfrm>
          <a:off x="179512" y="1916832"/>
          <a:ext cx="8750206" cy="4726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7 - TextBox"/>
          <p:cNvSpPr txBox="1"/>
          <p:nvPr/>
        </p:nvSpPr>
        <p:spPr>
          <a:xfrm>
            <a:off x="2123728" y="141277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Κύκλος Ζωής Σχεδίων</a:t>
            </a:r>
            <a:endParaRPr lang="el-GR" sz="28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11" name="10 - Τίτλος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432047"/>
          </a:xfrm>
        </p:spPr>
        <p:txBody>
          <a:bodyPr>
            <a:no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Υπογραφή Σύμβασης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11 - Υπότιτλος"/>
          <p:cNvSpPr>
            <a:spLocks noGrp="1"/>
          </p:cNvSpPr>
          <p:nvPr>
            <p:ph type="subTitle" idx="1"/>
          </p:nvPr>
        </p:nvSpPr>
        <p:spPr>
          <a:xfrm>
            <a:off x="179512" y="1988840"/>
            <a:ext cx="8784976" cy="453650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Η σύμβαση θα αποσταλεί ηλεκτρονικά από την ΕΜ σε 2 αντίτυπα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Εκτύπωση- Μονογραφές- Υπογραφή Νομίμου Εκπροσώπου- Σφραγίδα Φορέα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l-GR" dirty="0" smtClean="0">
                <a:solidFill>
                  <a:schemeClr val="tx2"/>
                </a:solidFill>
              </a:rPr>
              <a:t>Επιστροφή </a:t>
            </a:r>
            <a:endParaRPr lang="el-GR" dirty="0">
              <a:solidFill>
                <a:schemeClr val="tx2"/>
              </a:solidFill>
            </a:endParaRPr>
          </a:p>
        </p:txBody>
      </p:sp>
      <p:pic>
        <p:nvPicPr>
          <p:cNvPr id="7" name="6 - Εικόνα" descr="950000-maintenance-contrac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4941168"/>
            <a:ext cx="2232248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3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Η Σύμβαση</a:t>
            </a:r>
          </a:p>
          <a:p>
            <a:pPr algn="just"/>
            <a:r>
              <a:rPr lang="el-GR" dirty="0" smtClean="0">
                <a:solidFill>
                  <a:schemeClr val="tx2"/>
                </a:solidFill>
              </a:rPr>
              <a:t>Ειδικοί όροι</a:t>
            </a:r>
          </a:p>
          <a:p>
            <a:pPr algn="just"/>
            <a:r>
              <a:rPr lang="el-GR" dirty="0" smtClean="0">
                <a:solidFill>
                  <a:schemeClr val="tx2"/>
                </a:solidFill>
              </a:rPr>
              <a:t>Γενικοί Όροι</a:t>
            </a:r>
          </a:p>
          <a:p>
            <a:pPr algn="just"/>
            <a:r>
              <a:rPr lang="el-GR" dirty="0" smtClean="0">
                <a:solidFill>
                  <a:schemeClr val="tx2"/>
                </a:solidFill>
              </a:rPr>
              <a:t>Παραρτήματα</a:t>
            </a:r>
          </a:p>
          <a:p>
            <a:pPr lvl="1" algn="just"/>
            <a:r>
              <a:rPr lang="el-GR" dirty="0" smtClean="0">
                <a:solidFill>
                  <a:schemeClr val="tx2"/>
                </a:solidFill>
              </a:rPr>
              <a:t>Περιγραφή Σχεδίου</a:t>
            </a:r>
          </a:p>
          <a:p>
            <a:pPr lvl="1" algn="just"/>
            <a:r>
              <a:rPr lang="en-US" dirty="0" smtClean="0">
                <a:solidFill>
                  <a:schemeClr val="tx2"/>
                </a:solidFill>
              </a:rPr>
              <a:t>Budget</a:t>
            </a:r>
          </a:p>
          <a:p>
            <a:pPr lvl="1" algn="just"/>
            <a:r>
              <a:rPr lang="el-GR" dirty="0" smtClean="0">
                <a:solidFill>
                  <a:schemeClr val="tx2"/>
                </a:solidFill>
              </a:rPr>
              <a:t>Χρηματοοικονομικοί και συμβατικοί κανόνες</a:t>
            </a:r>
          </a:p>
          <a:p>
            <a:pPr lvl="1" algn="just"/>
            <a:r>
              <a:rPr lang="en-US" dirty="0" smtClean="0">
                <a:solidFill>
                  <a:schemeClr val="tx2"/>
                </a:solidFill>
              </a:rPr>
              <a:t>Mandates</a:t>
            </a:r>
          </a:p>
          <a:p>
            <a:pPr lvl="1" algn="just"/>
            <a:r>
              <a:rPr lang="el-GR" dirty="0" smtClean="0">
                <a:solidFill>
                  <a:schemeClr val="tx2"/>
                </a:solidFill>
              </a:rPr>
              <a:t>Λίστα με τους δικαιούχους</a:t>
            </a:r>
            <a:endParaRPr lang="el-GR" dirty="0">
              <a:solidFill>
                <a:schemeClr val="tx2"/>
              </a:solidFill>
            </a:endParaRPr>
          </a:p>
        </p:txBody>
      </p:sp>
      <p:pic>
        <p:nvPicPr>
          <p:cNvPr id="9" name="8 - Εικόνα" descr="gg5466280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2204864"/>
            <a:ext cx="2159000" cy="1435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2" name="11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Πληρωμές</a:t>
            </a:r>
          </a:p>
          <a:p>
            <a:pPr algn="just"/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Προκαταβολή</a:t>
            </a:r>
          </a:p>
          <a:p>
            <a:pPr algn="just"/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Β’ δόση</a:t>
            </a:r>
          </a:p>
          <a:p>
            <a:pPr algn="just"/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Αποπληρωμή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Διαφορετική διαδικασία για φορείς με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poor financial and operational capacity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779912" y="2204864"/>
            <a:ext cx="1391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40%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699792" y="3284984"/>
            <a:ext cx="36354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Έωσ</a:t>
            </a:r>
            <a:r>
              <a:rPr lang="el-GR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το 40%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3275856" y="4653136"/>
            <a:ext cx="41553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Ή </a:t>
            </a:r>
            <a:r>
              <a:rPr lang="el-GR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ανακτηση</a:t>
            </a:r>
            <a:r>
              <a:rPr lang="el-GR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" name="9 - Εικόνα" descr="euro-symbo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44208" y="1484784"/>
            <a:ext cx="2328259" cy="1746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3" grpId="2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648071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Τροποποίηση Σύμβασης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9 - Υπότιτλος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496944" cy="439248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dirty="0" smtClean="0">
                <a:solidFill>
                  <a:schemeClr val="tx2"/>
                </a:solidFill>
              </a:rPr>
              <a:t>Οποιοδήποτε αίτημα τροποποίησης της σύμβασης θα πρέπει να γίνεται εγγράφως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Επαρκώς αιτιολογημένο και σε εύλογο χρόνο, έως 1 μήνα πριν την λήξη του σχεδίου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Τίθεται σε ισχύει όταν υπογράψει και ο τελευταίος ή όταν εγκριθεί το αίτημα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648071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και 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(1) 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9 - Υπότιτλος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496944" cy="43924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Συμβατική υποχρέωση για όλους τους φορείς είτε αφορά σχέδιο 2 ετών είτε 3 ετών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Βαθμός στον οποίο το σχέδιο έχει υλοποιηθεί σύμφωνα με την εγκεκριμένη αίτηση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Ποιότητα δραστηριοτήτων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Ποιότητα παραδοτέων και προϊόντων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648071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και 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(2)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9 - Υπότιτλος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496944" cy="439248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Μαθησιακά αποτελέσματα και αντίκτυπος στους συμμετέχοντες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Αντίκτυπος στους φορείς της σύμπραξης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Πρακτικές όσον αφορά την προετοιμασία, την παρακολούθηση και την υποστήριξη στους συμμετέχοντες κατά τη διάρκεια της δραστηριότητας, ρυθμίσεις ποιότητας για την αναγνώριση-επικύρωση των μαθησιακών αποτελεσμάτων των συμμετεχόντων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4 - Εικόνα" descr="ik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28880" y="116632"/>
            <a:ext cx="1190079" cy="1110045"/>
          </a:xfrm>
          <a:prstGeom prst="rect">
            <a:avLst/>
          </a:prstGeom>
        </p:spPr>
      </p:pic>
      <p:pic>
        <p:nvPicPr>
          <p:cNvPr id="6" name="4 - Εικόνα" descr="EU flag-Erasmus+_vect_P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88640"/>
            <a:ext cx="2677147" cy="764704"/>
          </a:xfrm>
          <a:prstGeom prst="rect">
            <a:avLst/>
          </a:prstGeom>
        </p:spPr>
      </p:pic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648071"/>
          </a:xfrm>
        </p:spPr>
        <p:txBody>
          <a:bodyPr>
            <a:normAutofit/>
          </a:bodyPr>
          <a:lstStyle/>
          <a:p>
            <a:r>
              <a:rPr lang="el-GR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Ενδιάμεση και Τελική Έκθεση</a:t>
            </a:r>
            <a:r>
              <a:rPr lang="en-US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(3)</a:t>
            </a:r>
            <a:endParaRPr lang="el-GR" sz="3600" b="1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9 - Υπότιτλος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496944" cy="43924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Ποιότητα και έκταση δραστηριοτήτων διάδοσης 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smtClean="0">
                <a:solidFill>
                  <a:schemeClr val="tx2"/>
                </a:solidFill>
              </a:rPr>
              <a:t>Ευρύτερο αντίκτυπο του σχεδίου σε πρόσωπα και οργανισμούς πέραν των συμμετεχόντων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l-GR" dirty="0" err="1" smtClean="0">
                <a:solidFill>
                  <a:schemeClr val="tx2"/>
                </a:solidFill>
              </a:rPr>
              <a:t>Επιλεξιμότητα</a:t>
            </a:r>
            <a:r>
              <a:rPr lang="el-GR" dirty="0" smtClean="0">
                <a:solidFill>
                  <a:schemeClr val="tx2"/>
                </a:solidFill>
              </a:rPr>
              <a:t> δαπανών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</TotalTime>
  <Words>405</Words>
  <Application>Microsoft Office PowerPoint</Application>
  <PresentationFormat>Προβολή στην οθόνη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“Κύκλος ζωής και διαχείριση των σχεδίων Στρατηγικών Συμπράξεων –ΚΑ2”</vt:lpstr>
      <vt:lpstr>Διαφάνεια 2</vt:lpstr>
      <vt:lpstr>Υπογραφή Σύμβασης  </vt:lpstr>
      <vt:lpstr> </vt:lpstr>
      <vt:lpstr> </vt:lpstr>
      <vt:lpstr>Τροποποίηση Σύμβασης</vt:lpstr>
      <vt:lpstr>Ενδιάμεση και Τελική Έκθεση (1) </vt:lpstr>
      <vt:lpstr>Ενδιάμεση και Τελική Έκθεση (2)</vt:lpstr>
      <vt:lpstr>Ενδιάμεση και Τελική Έκθεση (3)</vt:lpstr>
      <vt:lpstr>Ενδιάμεση και Τελική Έκθεση (4)</vt:lpstr>
      <vt:lpstr>Ενδιάμεση Έκθεση (1)</vt:lpstr>
      <vt:lpstr>Ενδιάμεση Έκθεση (2)</vt:lpstr>
      <vt:lpstr>Τελική Έκθεση (1)</vt:lpstr>
      <vt:lpstr>Τελική Έκθεση (2)</vt:lpstr>
      <vt:lpstr>Τελική Έκθεση (3)</vt:lpstr>
      <vt:lpstr>Ρόλος ΕΜ</vt:lpstr>
      <vt:lpstr>Διαφάνεια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Elina Dagre</dc:creator>
  <cp:lastModifiedBy>edagre</cp:lastModifiedBy>
  <cp:revision>73</cp:revision>
  <dcterms:created xsi:type="dcterms:W3CDTF">2013-11-21T12:12:21Z</dcterms:created>
  <dcterms:modified xsi:type="dcterms:W3CDTF">2014-10-16T08:56:08Z</dcterms:modified>
</cp:coreProperties>
</file>