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theme/themeOverride5.xml" ContentType="application/vnd.openxmlformats-officedocument.themeOverr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28" r:id="rId3"/>
    <p:sldId id="337" r:id="rId4"/>
    <p:sldId id="338" r:id="rId5"/>
    <p:sldId id="330" r:id="rId6"/>
    <p:sldId id="339" r:id="rId7"/>
    <p:sldId id="340" r:id="rId8"/>
    <p:sldId id="331" r:id="rId9"/>
    <p:sldId id="326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582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EFFFED-A568-4058-87A1-123430D0621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1BD8F084-2522-4901-B42E-459ABF4D09D6}">
      <dgm:prSet phldrT="[Κείμενο]" custT="1"/>
      <dgm:spPr/>
      <dgm:t>
        <a:bodyPr/>
        <a:lstStyle/>
        <a:p>
          <a:r>
            <a:rPr lang="el-GR" sz="1800" b="1" dirty="0" smtClean="0">
              <a:solidFill>
                <a:schemeClr val="tx1"/>
              </a:solidFill>
            </a:rPr>
            <a:t>Συντονισμός έργου</a:t>
          </a:r>
          <a:endParaRPr lang="el-GR" sz="1800" b="1" dirty="0">
            <a:solidFill>
              <a:schemeClr val="tx1"/>
            </a:solidFill>
          </a:endParaRPr>
        </a:p>
      </dgm:t>
    </dgm:pt>
    <dgm:pt modelId="{30C17F8C-621C-48CC-8AC7-4230E65EE1E1}" type="parTrans" cxnId="{230D927D-8D44-4C6F-87DE-9E2BAA41A34F}">
      <dgm:prSet/>
      <dgm:spPr/>
      <dgm:t>
        <a:bodyPr/>
        <a:lstStyle/>
        <a:p>
          <a:endParaRPr lang="el-GR" sz="1800" b="1">
            <a:solidFill>
              <a:schemeClr val="tx1"/>
            </a:solidFill>
          </a:endParaRPr>
        </a:p>
      </dgm:t>
    </dgm:pt>
    <dgm:pt modelId="{06DA2294-93F0-4AE3-BE01-0B72DBB66C7B}" type="sibTrans" cxnId="{230D927D-8D44-4C6F-87DE-9E2BAA41A34F}">
      <dgm:prSet/>
      <dgm:spPr/>
      <dgm:t>
        <a:bodyPr/>
        <a:lstStyle/>
        <a:p>
          <a:endParaRPr lang="el-GR" sz="1800" b="1">
            <a:solidFill>
              <a:schemeClr val="tx1"/>
            </a:solidFill>
          </a:endParaRPr>
        </a:p>
      </dgm:t>
    </dgm:pt>
    <dgm:pt modelId="{AC6D5812-AAD4-433B-8C68-C6CD2416D50F}">
      <dgm:prSet phldrT="[Κείμενο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Project management</a:t>
          </a:r>
          <a:endParaRPr lang="el-GR" sz="1800" b="1" dirty="0">
            <a:solidFill>
              <a:schemeClr val="tx1"/>
            </a:solidFill>
          </a:endParaRPr>
        </a:p>
      </dgm:t>
    </dgm:pt>
    <dgm:pt modelId="{AD9CEF94-143E-4EFC-B197-665DA7E977A2}" type="parTrans" cxnId="{28C9E39F-B670-43BB-BDCC-9BE5DEA9EE93}">
      <dgm:prSet custT="1"/>
      <dgm:spPr/>
      <dgm:t>
        <a:bodyPr/>
        <a:lstStyle/>
        <a:p>
          <a:endParaRPr lang="el-GR" sz="1800" b="1">
            <a:solidFill>
              <a:schemeClr val="tx1"/>
            </a:solidFill>
          </a:endParaRPr>
        </a:p>
      </dgm:t>
    </dgm:pt>
    <dgm:pt modelId="{506DDB18-9FB9-4300-B22A-46305CC61BF6}" type="sibTrans" cxnId="{28C9E39F-B670-43BB-BDCC-9BE5DEA9EE93}">
      <dgm:prSet/>
      <dgm:spPr/>
      <dgm:t>
        <a:bodyPr/>
        <a:lstStyle/>
        <a:p>
          <a:endParaRPr lang="el-GR" sz="1800" b="1">
            <a:solidFill>
              <a:schemeClr val="tx1"/>
            </a:solidFill>
          </a:endParaRPr>
        </a:p>
      </dgm:t>
    </dgm:pt>
    <dgm:pt modelId="{234E7F72-17F2-4807-95C8-BFE69F2082CD}">
      <dgm:prSet phldrT="[Κείμενο]" custT="1"/>
      <dgm:spPr/>
      <dgm:t>
        <a:bodyPr/>
        <a:lstStyle/>
        <a:p>
          <a:r>
            <a:rPr lang="el-GR" sz="1800" b="1" dirty="0" smtClean="0">
              <a:solidFill>
                <a:schemeClr val="tx1"/>
              </a:solidFill>
            </a:rPr>
            <a:t>Παρακολούθηση</a:t>
          </a:r>
          <a:endParaRPr lang="el-GR" sz="1800" b="1" dirty="0">
            <a:solidFill>
              <a:schemeClr val="tx1"/>
            </a:solidFill>
          </a:endParaRPr>
        </a:p>
      </dgm:t>
    </dgm:pt>
    <dgm:pt modelId="{6F2D6D32-54BA-42AD-8EB4-240D7970AA09}" type="parTrans" cxnId="{7CAE830C-05CF-4DC4-BDFE-10C25840779E}">
      <dgm:prSet custT="1"/>
      <dgm:spPr/>
      <dgm:t>
        <a:bodyPr/>
        <a:lstStyle/>
        <a:p>
          <a:endParaRPr lang="el-GR" sz="1800" b="1">
            <a:solidFill>
              <a:schemeClr val="tx1"/>
            </a:solidFill>
          </a:endParaRPr>
        </a:p>
      </dgm:t>
    </dgm:pt>
    <dgm:pt modelId="{0841475B-2360-4CBA-A8B7-2A20B9798A16}" type="sibTrans" cxnId="{7CAE830C-05CF-4DC4-BDFE-10C25840779E}">
      <dgm:prSet/>
      <dgm:spPr/>
      <dgm:t>
        <a:bodyPr/>
        <a:lstStyle/>
        <a:p>
          <a:endParaRPr lang="el-GR" sz="1800" b="1">
            <a:solidFill>
              <a:schemeClr val="tx1"/>
            </a:solidFill>
          </a:endParaRPr>
        </a:p>
      </dgm:t>
    </dgm:pt>
    <dgm:pt modelId="{75565228-F681-40E3-AB00-5B6C85FD7114}">
      <dgm:prSet phldrT="[Κείμενο]" custT="1"/>
      <dgm:spPr/>
      <dgm:t>
        <a:bodyPr/>
        <a:lstStyle/>
        <a:p>
          <a:r>
            <a:rPr lang="el-GR" sz="1800" b="1" dirty="0" smtClean="0">
              <a:solidFill>
                <a:schemeClr val="tx1"/>
              </a:solidFill>
            </a:rPr>
            <a:t>Οργάνωση</a:t>
          </a:r>
          <a:endParaRPr lang="el-GR" sz="1800" b="1" dirty="0">
            <a:solidFill>
              <a:schemeClr val="tx1"/>
            </a:solidFill>
          </a:endParaRPr>
        </a:p>
      </dgm:t>
    </dgm:pt>
    <dgm:pt modelId="{00E7FCD5-B51B-415A-B29B-4F4B7A9BD304}" type="parTrans" cxnId="{4E29FE39-C13F-4280-ABC1-434FE8EAD966}">
      <dgm:prSet custT="1"/>
      <dgm:spPr/>
      <dgm:t>
        <a:bodyPr/>
        <a:lstStyle/>
        <a:p>
          <a:endParaRPr lang="el-GR" sz="1800" b="1">
            <a:solidFill>
              <a:schemeClr val="tx1"/>
            </a:solidFill>
          </a:endParaRPr>
        </a:p>
      </dgm:t>
    </dgm:pt>
    <dgm:pt modelId="{F256A028-F3F2-4405-B350-37A247E44AB3}" type="sibTrans" cxnId="{4E29FE39-C13F-4280-ABC1-434FE8EAD966}">
      <dgm:prSet/>
      <dgm:spPr/>
      <dgm:t>
        <a:bodyPr/>
        <a:lstStyle/>
        <a:p>
          <a:endParaRPr lang="el-GR" sz="1800" b="1">
            <a:solidFill>
              <a:schemeClr val="tx1"/>
            </a:solidFill>
          </a:endParaRPr>
        </a:p>
      </dgm:t>
    </dgm:pt>
    <dgm:pt modelId="{947BA163-9DFC-4756-B32B-0259E37B4855}">
      <dgm:prSet phldrT="[Κείμενο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Project Administration</a:t>
          </a:r>
          <a:endParaRPr lang="el-GR" sz="1800" b="1" dirty="0">
            <a:solidFill>
              <a:schemeClr val="tx1"/>
            </a:solidFill>
          </a:endParaRPr>
        </a:p>
      </dgm:t>
    </dgm:pt>
    <dgm:pt modelId="{A8BB32A8-095C-4397-A7D1-689220CF7B0A}" type="parTrans" cxnId="{A32C98AB-D8EF-4760-8515-CC3B97502883}">
      <dgm:prSet custT="1"/>
      <dgm:spPr/>
      <dgm:t>
        <a:bodyPr/>
        <a:lstStyle/>
        <a:p>
          <a:endParaRPr lang="el-GR" sz="1800" b="1">
            <a:solidFill>
              <a:schemeClr val="tx1"/>
            </a:solidFill>
          </a:endParaRPr>
        </a:p>
      </dgm:t>
    </dgm:pt>
    <dgm:pt modelId="{5AAEA138-2A0A-4DDD-A672-D69147A11F6E}" type="sibTrans" cxnId="{A32C98AB-D8EF-4760-8515-CC3B97502883}">
      <dgm:prSet/>
      <dgm:spPr/>
      <dgm:t>
        <a:bodyPr/>
        <a:lstStyle/>
        <a:p>
          <a:endParaRPr lang="el-GR" sz="1800" b="1">
            <a:solidFill>
              <a:schemeClr val="tx1"/>
            </a:solidFill>
          </a:endParaRPr>
        </a:p>
      </dgm:t>
    </dgm:pt>
    <dgm:pt modelId="{F9A054AF-27C8-448F-841A-F3B36ADB654A}">
      <dgm:prSet phldrT="[Κείμενο]" custT="1"/>
      <dgm:spPr/>
      <dgm:t>
        <a:bodyPr/>
        <a:lstStyle/>
        <a:p>
          <a:r>
            <a:rPr lang="el-GR" sz="1800" b="1" dirty="0" smtClean="0">
              <a:solidFill>
                <a:schemeClr val="tx1"/>
              </a:solidFill>
            </a:rPr>
            <a:t>Οικονομική και διοικητική διαχείριση σύμβασης</a:t>
          </a:r>
          <a:endParaRPr lang="el-GR" sz="1800" b="1" dirty="0">
            <a:solidFill>
              <a:schemeClr val="tx1"/>
            </a:solidFill>
          </a:endParaRPr>
        </a:p>
      </dgm:t>
    </dgm:pt>
    <dgm:pt modelId="{6C65B458-41C4-4188-8BB8-07B3FB3132E7}" type="parTrans" cxnId="{64104C8E-E8D0-4583-8CA3-E7C84B675814}">
      <dgm:prSet custT="1"/>
      <dgm:spPr/>
      <dgm:t>
        <a:bodyPr/>
        <a:lstStyle/>
        <a:p>
          <a:endParaRPr lang="el-GR" sz="1800" b="1">
            <a:solidFill>
              <a:schemeClr val="tx1"/>
            </a:solidFill>
          </a:endParaRPr>
        </a:p>
      </dgm:t>
    </dgm:pt>
    <dgm:pt modelId="{B07F60C8-BD6F-4D72-BAA9-4A75EDC1C9FE}" type="sibTrans" cxnId="{64104C8E-E8D0-4583-8CA3-E7C84B675814}">
      <dgm:prSet/>
      <dgm:spPr/>
      <dgm:t>
        <a:bodyPr/>
        <a:lstStyle/>
        <a:p>
          <a:endParaRPr lang="el-GR" sz="1800" b="1">
            <a:solidFill>
              <a:schemeClr val="tx1"/>
            </a:solidFill>
          </a:endParaRPr>
        </a:p>
      </dgm:t>
    </dgm:pt>
    <dgm:pt modelId="{E2139892-5991-48F1-A144-76AC8D259B3E}">
      <dgm:prSet custT="1"/>
      <dgm:spPr/>
      <dgm:t>
        <a:bodyPr/>
        <a:lstStyle/>
        <a:p>
          <a:r>
            <a:rPr lang="el-GR" sz="1800" b="1" dirty="0" smtClean="0">
              <a:solidFill>
                <a:schemeClr val="tx1"/>
              </a:solidFill>
            </a:rPr>
            <a:t>Σχεδιασμός</a:t>
          </a:r>
          <a:endParaRPr lang="el-GR" sz="1800" b="1" dirty="0">
            <a:solidFill>
              <a:schemeClr val="tx1"/>
            </a:solidFill>
          </a:endParaRPr>
        </a:p>
      </dgm:t>
    </dgm:pt>
    <dgm:pt modelId="{447D3B81-B2F4-4D42-8221-D725C7388D7D}" type="parTrans" cxnId="{D7C35E03-6DFB-4EBD-BAA4-EA0955F4EBCB}">
      <dgm:prSet custT="1"/>
      <dgm:spPr/>
      <dgm:t>
        <a:bodyPr/>
        <a:lstStyle/>
        <a:p>
          <a:endParaRPr lang="el-GR" sz="1800" b="1">
            <a:solidFill>
              <a:schemeClr val="tx1"/>
            </a:solidFill>
          </a:endParaRPr>
        </a:p>
      </dgm:t>
    </dgm:pt>
    <dgm:pt modelId="{32FAEE42-6FD2-4E96-9E61-B57B73FBC0BE}" type="sibTrans" cxnId="{D7C35E03-6DFB-4EBD-BAA4-EA0955F4EBCB}">
      <dgm:prSet/>
      <dgm:spPr/>
      <dgm:t>
        <a:bodyPr/>
        <a:lstStyle/>
        <a:p>
          <a:endParaRPr lang="el-GR" sz="1800" b="1">
            <a:solidFill>
              <a:schemeClr val="tx1"/>
            </a:solidFill>
          </a:endParaRPr>
        </a:p>
      </dgm:t>
    </dgm:pt>
    <dgm:pt modelId="{2C22DAF1-3B6A-43D6-8135-791DE4ADD797}" type="pres">
      <dgm:prSet presAssocID="{55EFFFED-A568-4058-87A1-123430D0621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2904E62-7340-41FD-B194-4697364AD71C}" type="pres">
      <dgm:prSet presAssocID="{1BD8F084-2522-4901-B42E-459ABF4D09D6}" presName="root1" presStyleCnt="0"/>
      <dgm:spPr/>
    </dgm:pt>
    <dgm:pt modelId="{8B31453A-2718-4F3B-B4C0-E39B1D6A130E}" type="pres">
      <dgm:prSet presAssocID="{1BD8F084-2522-4901-B42E-459ABF4D09D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06FCC96F-C5FE-42B5-8C8B-AFAD33D7E49E}" type="pres">
      <dgm:prSet presAssocID="{1BD8F084-2522-4901-B42E-459ABF4D09D6}" presName="level2hierChild" presStyleCnt="0"/>
      <dgm:spPr/>
    </dgm:pt>
    <dgm:pt modelId="{2C9A7362-668F-4FD1-A2B9-49D6D7A26217}" type="pres">
      <dgm:prSet presAssocID="{AD9CEF94-143E-4EFC-B197-665DA7E977A2}" presName="conn2-1" presStyleLbl="parChTrans1D2" presStyleIdx="0" presStyleCnt="2"/>
      <dgm:spPr/>
      <dgm:t>
        <a:bodyPr/>
        <a:lstStyle/>
        <a:p>
          <a:endParaRPr lang="el-GR"/>
        </a:p>
      </dgm:t>
    </dgm:pt>
    <dgm:pt modelId="{DAE7BA79-0056-42DF-B7E4-77857024CC96}" type="pres">
      <dgm:prSet presAssocID="{AD9CEF94-143E-4EFC-B197-665DA7E977A2}" presName="connTx" presStyleLbl="parChTrans1D2" presStyleIdx="0" presStyleCnt="2"/>
      <dgm:spPr/>
      <dgm:t>
        <a:bodyPr/>
        <a:lstStyle/>
        <a:p>
          <a:endParaRPr lang="el-GR"/>
        </a:p>
      </dgm:t>
    </dgm:pt>
    <dgm:pt modelId="{588AA53A-A698-497B-B762-8AB873125987}" type="pres">
      <dgm:prSet presAssocID="{AC6D5812-AAD4-433B-8C68-C6CD2416D50F}" presName="root2" presStyleCnt="0"/>
      <dgm:spPr/>
    </dgm:pt>
    <dgm:pt modelId="{341CB86E-E96E-4923-84F3-15A8619DD10C}" type="pres">
      <dgm:prSet presAssocID="{AC6D5812-AAD4-433B-8C68-C6CD2416D50F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12254049-5B99-4BF5-B1AC-08BEC687870F}" type="pres">
      <dgm:prSet presAssocID="{AC6D5812-AAD4-433B-8C68-C6CD2416D50F}" presName="level3hierChild" presStyleCnt="0"/>
      <dgm:spPr/>
    </dgm:pt>
    <dgm:pt modelId="{83192D38-0695-41F0-A8F0-0805A3A5615E}" type="pres">
      <dgm:prSet presAssocID="{447D3B81-B2F4-4D42-8221-D725C7388D7D}" presName="conn2-1" presStyleLbl="parChTrans1D3" presStyleIdx="0" presStyleCnt="4"/>
      <dgm:spPr/>
      <dgm:t>
        <a:bodyPr/>
        <a:lstStyle/>
        <a:p>
          <a:endParaRPr lang="el-GR"/>
        </a:p>
      </dgm:t>
    </dgm:pt>
    <dgm:pt modelId="{C7EA77B9-CEAC-4869-B817-3CC090599F49}" type="pres">
      <dgm:prSet presAssocID="{447D3B81-B2F4-4D42-8221-D725C7388D7D}" presName="connTx" presStyleLbl="parChTrans1D3" presStyleIdx="0" presStyleCnt="4"/>
      <dgm:spPr/>
      <dgm:t>
        <a:bodyPr/>
        <a:lstStyle/>
        <a:p>
          <a:endParaRPr lang="el-GR"/>
        </a:p>
      </dgm:t>
    </dgm:pt>
    <dgm:pt modelId="{39EE61A7-1C40-47BD-A4B0-BF7F8769F3D5}" type="pres">
      <dgm:prSet presAssocID="{E2139892-5991-48F1-A144-76AC8D259B3E}" presName="root2" presStyleCnt="0"/>
      <dgm:spPr/>
    </dgm:pt>
    <dgm:pt modelId="{4073ABF4-3659-4814-B499-0336E511F65A}" type="pres">
      <dgm:prSet presAssocID="{E2139892-5991-48F1-A144-76AC8D259B3E}" presName="LevelTwoTextNode" presStyleLbl="node3" presStyleIdx="0" presStyleCnt="4" custScaleX="112819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3CF5A6D4-AC70-4DDC-AFA2-E7197CB539D3}" type="pres">
      <dgm:prSet presAssocID="{E2139892-5991-48F1-A144-76AC8D259B3E}" presName="level3hierChild" presStyleCnt="0"/>
      <dgm:spPr/>
    </dgm:pt>
    <dgm:pt modelId="{1333C1D9-962B-4B9A-BB8A-FFC2C9A006D5}" type="pres">
      <dgm:prSet presAssocID="{6F2D6D32-54BA-42AD-8EB4-240D7970AA09}" presName="conn2-1" presStyleLbl="parChTrans1D3" presStyleIdx="1" presStyleCnt="4"/>
      <dgm:spPr/>
      <dgm:t>
        <a:bodyPr/>
        <a:lstStyle/>
        <a:p>
          <a:endParaRPr lang="el-GR"/>
        </a:p>
      </dgm:t>
    </dgm:pt>
    <dgm:pt modelId="{69320975-0AAD-4A08-870A-5C4C3BBD5D56}" type="pres">
      <dgm:prSet presAssocID="{6F2D6D32-54BA-42AD-8EB4-240D7970AA09}" presName="connTx" presStyleLbl="parChTrans1D3" presStyleIdx="1" presStyleCnt="4"/>
      <dgm:spPr/>
      <dgm:t>
        <a:bodyPr/>
        <a:lstStyle/>
        <a:p>
          <a:endParaRPr lang="el-GR"/>
        </a:p>
      </dgm:t>
    </dgm:pt>
    <dgm:pt modelId="{1DE00B93-6E3F-4A2A-A078-0CBFD33055F9}" type="pres">
      <dgm:prSet presAssocID="{234E7F72-17F2-4807-95C8-BFE69F2082CD}" presName="root2" presStyleCnt="0"/>
      <dgm:spPr/>
    </dgm:pt>
    <dgm:pt modelId="{CF83AC0E-BE6A-4AD7-A03B-88412FAAAD71}" type="pres">
      <dgm:prSet presAssocID="{234E7F72-17F2-4807-95C8-BFE69F2082CD}" presName="LevelTwoTextNode" presStyleLbl="node3" presStyleIdx="1" presStyleCnt="4" custScaleX="117495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310CAD2B-B83D-4953-8F46-CAC232637300}" type="pres">
      <dgm:prSet presAssocID="{234E7F72-17F2-4807-95C8-BFE69F2082CD}" presName="level3hierChild" presStyleCnt="0"/>
      <dgm:spPr/>
    </dgm:pt>
    <dgm:pt modelId="{BDAE6C99-5FAC-41DF-A832-A9D0925F203D}" type="pres">
      <dgm:prSet presAssocID="{00E7FCD5-B51B-415A-B29B-4F4B7A9BD304}" presName="conn2-1" presStyleLbl="parChTrans1D3" presStyleIdx="2" presStyleCnt="4"/>
      <dgm:spPr/>
      <dgm:t>
        <a:bodyPr/>
        <a:lstStyle/>
        <a:p>
          <a:endParaRPr lang="el-GR"/>
        </a:p>
      </dgm:t>
    </dgm:pt>
    <dgm:pt modelId="{A8143168-C614-4238-91F0-1579E6AA786C}" type="pres">
      <dgm:prSet presAssocID="{00E7FCD5-B51B-415A-B29B-4F4B7A9BD304}" presName="connTx" presStyleLbl="parChTrans1D3" presStyleIdx="2" presStyleCnt="4"/>
      <dgm:spPr/>
      <dgm:t>
        <a:bodyPr/>
        <a:lstStyle/>
        <a:p>
          <a:endParaRPr lang="el-GR"/>
        </a:p>
      </dgm:t>
    </dgm:pt>
    <dgm:pt modelId="{285A3266-5F31-4A61-A4FA-C450CE8F0E8E}" type="pres">
      <dgm:prSet presAssocID="{75565228-F681-40E3-AB00-5B6C85FD7114}" presName="root2" presStyleCnt="0"/>
      <dgm:spPr/>
    </dgm:pt>
    <dgm:pt modelId="{1F1BE43A-69D6-4CEA-8FD8-0905EC07839D}" type="pres">
      <dgm:prSet presAssocID="{75565228-F681-40E3-AB00-5B6C85FD7114}" presName="LevelTwoTextNode" presStyleLbl="node3" presStyleIdx="2" presStyleCnt="4" custScaleX="120540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D0F1F04D-9A13-4941-9170-ECED898AE007}" type="pres">
      <dgm:prSet presAssocID="{75565228-F681-40E3-AB00-5B6C85FD7114}" presName="level3hierChild" presStyleCnt="0"/>
      <dgm:spPr/>
    </dgm:pt>
    <dgm:pt modelId="{F3298C16-A320-4FEA-A7EE-BD460CC74E8A}" type="pres">
      <dgm:prSet presAssocID="{A8BB32A8-095C-4397-A7D1-689220CF7B0A}" presName="conn2-1" presStyleLbl="parChTrans1D2" presStyleIdx="1" presStyleCnt="2"/>
      <dgm:spPr/>
      <dgm:t>
        <a:bodyPr/>
        <a:lstStyle/>
        <a:p>
          <a:endParaRPr lang="el-GR"/>
        </a:p>
      </dgm:t>
    </dgm:pt>
    <dgm:pt modelId="{BE808928-50E0-4AFB-8F15-691D4765C1BD}" type="pres">
      <dgm:prSet presAssocID="{A8BB32A8-095C-4397-A7D1-689220CF7B0A}" presName="connTx" presStyleLbl="parChTrans1D2" presStyleIdx="1" presStyleCnt="2"/>
      <dgm:spPr/>
      <dgm:t>
        <a:bodyPr/>
        <a:lstStyle/>
        <a:p>
          <a:endParaRPr lang="el-GR"/>
        </a:p>
      </dgm:t>
    </dgm:pt>
    <dgm:pt modelId="{9ACD3000-3950-4BD2-8944-AB325E40E9B2}" type="pres">
      <dgm:prSet presAssocID="{947BA163-9DFC-4756-B32B-0259E37B4855}" presName="root2" presStyleCnt="0"/>
      <dgm:spPr/>
    </dgm:pt>
    <dgm:pt modelId="{E4DBEBF8-A011-4376-B634-5E2386E898FC}" type="pres">
      <dgm:prSet presAssocID="{947BA163-9DFC-4756-B32B-0259E37B4855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2A5DBAF5-5FA0-49B0-A40F-DC1F74136E32}" type="pres">
      <dgm:prSet presAssocID="{947BA163-9DFC-4756-B32B-0259E37B4855}" presName="level3hierChild" presStyleCnt="0"/>
      <dgm:spPr/>
    </dgm:pt>
    <dgm:pt modelId="{0E83E969-9B88-4369-A2B0-9071747EF80B}" type="pres">
      <dgm:prSet presAssocID="{6C65B458-41C4-4188-8BB8-07B3FB3132E7}" presName="conn2-1" presStyleLbl="parChTrans1D3" presStyleIdx="3" presStyleCnt="4"/>
      <dgm:spPr/>
      <dgm:t>
        <a:bodyPr/>
        <a:lstStyle/>
        <a:p>
          <a:endParaRPr lang="el-GR"/>
        </a:p>
      </dgm:t>
    </dgm:pt>
    <dgm:pt modelId="{2506255E-ABC8-495A-9D22-E7A6A1F4A186}" type="pres">
      <dgm:prSet presAssocID="{6C65B458-41C4-4188-8BB8-07B3FB3132E7}" presName="connTx" presStyleLbl="parChTrans1D3" presStyleIdx="3" presStyleCnt="4"/>
      <dgm:spPr/>
      <dgm:t>
        <a:bodyPr/>
        <a:lstStyle/>
        <a:p>
          <a:endParaRPr lang="el-GR"/>
        </a:p>
      </dgm:t>
    </dgm:pt>
    <dgm:pt modelId="{001A5D1B-9C52-44F3-9E31-BE80A66466B0}" type="pres">
      <dgm:prSet presAssocID="{F9A054AF-27C8-448F-841A-F3B36ADB654A}" presName="root2" presStyleCnt="0"/>
      <dgm:spPr/>
    </dgm:pt>
    <dgm:pt modelId="{964A8D3A-4563-4B7C-9E7A-A7986F9694D4}" type="pres">
      <dgm:prSet presAssocID="{F9A054AF-27C8-448F-841A-F3B36ADB654A}" presName="LevelTwoTextNode" presStyleLbl="node3" presStyleIdx="3" presStyleCnt="4" custScaleX="126058" custScaleY="109978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D05B4F2A-D5B2-480D-B81C-59E91B3AAE4A}" type="pres">
      <dgm:prSet presAssocID="{F9A054AF-27C8-448F-841A-F3B36ADB654A}" presName="level3hierChild" presStyleCnt="0"/>
      <dgm:spPr/>
    </dgm:pt>
  </dgm:ptLst>
  <dgm:cxnLst>
    <dgm:cxn modelId="{FFC5E645-3926-420D-939D-9312BE7BC4E7}" type="presOf" srcId="{6C65B458-41C4-4188-8BB8-07B3FB3132E7}" destId="{0E83E969-9B88-4369-A2B0-9071747EF80B}" srcOrd="0" destOrd="0" presId="urn:microsoft.com/office/officeart/2005/8/layout/hierarchy2"/>
    <dgm:cxn modelId="{5F5FE4C5-C7D8-4538-AA83-8D10E0107FB0}" type="presOf" srcId="{A8BB32A8-095C-4397-A7D1-689220CF7B0A}" destId="{F3298C16-A320-4FEA-A7EE-BD460CC74E8A}" srcOrd="0" destOrd="0" presId="urn:microsoft.com/office/officeart/2005/8/layout/hierarchy2"/>
    <dgm:cxn modelId="{28C9E39F-B670-43BB-BDCC-9BE5DEA9EE93}" srcId="{1BD8F084-2522-4901-B42E-459ABF4D09D6}" destId="{AC6D5812-AAD4-433B-8C68-C6CD2416D50F}" srcOrd="0" destOrd="0" parTransId="{AD9CEF94-143E-4EFC-B197-665DA7E977A2}" sibTransId="{506DDB18-9FB9-4300-B22A-46305CC61BF6}"/>
    <dgm:cxn modelId="{9C9DB4BA-150D-4A6B-88C4-2E9C02464BB9}" type="presOf" srcId="{6F2D6D32-54BA-42AD-8EB4-240D7970AA09}" destId="{1333C1D9-962B-4B9A-BB8A-FFC2C9A006D5}" srcOrd="0" destOrd="0" presId="urn:microsoft.com/office/officeart/2005/8/layout/hierarchy2"/>
    <dgm:cxn modelId="{A05F15B2-C4DA-433A-BC0F-DB647F5F1778}" type="presOf" srcId="{234E7F72-17F2-4807-95C8-BFE69F2082CD}" destId="{CF83AC0E-BE6A-4AD7-A03B-88412FAAAD71}" srcOrd="0" destOrd="0" presId="urn:microsoft.com/office/officeart/2005/8/layout/hierarchy2"/>
    <dgm:cxn modelId="{B0DA7191-19E8-4A94-8FAD-D846CEECE4ED}" type="presOf" srcId="{A8BB32A8-095C-4397-A7D1-689220CF7B0A}" destId="{BE808928-50E0-4AFB-8F15-691D4765C1BD}" srcOrd="1" destOrd="0" presId="urn:microsoft.com/office/officeart/2005/8/layout/hierarchy2"/>
    <dgm:cxn modelId="{DE98C887-40A7-4E5C-AFB6-134E13162CDE}" type="presOf" srcId="{6C65B458-41C4-4188-8BB8-07B3FB3132E7}" destId="{2506255E-ABC8-495A-9D22-E7A6A1F4A186}" srcOrd="1" destOrd="0" presId="urn:microsoft.com/office/officeart/2005/8/layout/hierarchy2"/>
    <dgm:cxn modelId="{B96C97BA-6920-44A0-BD76-EE7E48518D94}" type="presOf" srcId="{75565228-F681-40E3-AB00-5B6C85FD7114}" destId="{1F1BE43A-69D6-4CEA-8FD8-0905EC07839D}" srcOrd="0" destOrd="0" presId="urn:microsoft.com/office/officeart/2005/8/layout/hierarchy2"/>
    <dgm:cxn modelId="{F0A900BB-D2AB-409F-9ED3-E85C70A4DA58}" type="presOf" srcId="{E2139892-5991-48F1-A144-76AC8D259B3E}" destId="{4073ABF4-3659-4814-B499-0336E511F65A}" srcOrd="0" destOrd="0" presId="urn:microsoft.com/office/officeart/2005/8/layout/hierarchy2"/>
    <dgm:cxn modelId="{4E29FE39-C13F-4280-ABC1-434FE8EAD966}" srcId="{AC6D5812-AAD4-433B-8C68-C6CD2416D50F}" destId="{75565228-F681-40E3-AB00-5B6C85FD7114}" srcOrd="2" destOrd="0" parTransId="{00E7FCD5-B51B-415A-B29B-4F4B7A9BD304}" sibTransId="{F256A028-F3F2-4405-B350-37A247E44AB3}"/>
    <dgm:cxn modelId="{C665401C-5C7A-48C6-9622-24DF6681CD89}" type="presOf" srcId="{947BA163-9DFC-4756-B32B-0259E37B4855}" destId="{E4DBEBF8-A011-4376-B634-5E2386E898FC}" srcOrd="0" destOrd="0" presId="urn:microsoft.com/office/officeart/2005/8/layout/hierarchy2"/>
    <dgm:cxn modelId="{8DDB3C9D-661C-4B4E-91B9-B91341059A14}" type="presOf" srcId="{6F2D6D32-54BA-42AD-8EB4-240D7970AA09}" destId="{69320975-0AAD-4A08-870A-5C4C3BBD5D56}" srcOrd="1" destOrd="0" presId="urn:microsoft.com/office/officeart/2005/8/layout/hierarchy2"/>
    <dgm:cxn modelId="{A32C98AB-D8EF-4760-8515-CC3B97502883}" srcId="{1BD8F084-2522-4901-B42E-459ABF4D09D6}" destId="{947BA163-9DFC-4756-B32B-0259E37B4855}" srcOrd="1" destOrd="0" parTransId="{A8BB32A8-095C-4397-A7D1-689220CF7B0A}" sibTransId="{5AAEA138-2A0A-4DDD-A672-D69147A11F6E}"/>
    <dgm:cxn modelId="{CB875414-D734-4D51-A0CD-62D1E6C91D0A}" type="presOf" srcId="{55EFFFED-A568-4058-87A1-123430D06214}" destId="{2C22DAF1-3B6A-43D6-8135-791DE4ADD797}" srcOrd="0" destOrd="0" presId="urn:microsoft.com/office/officeart/2005/8/layout/hierarchy2"/>
    <dgm:cxn modelId="{D7C35E03-6DFB-4EBD-BAA4-EA0955F4EBCB}" srcId="{AC6D5812-AAD4-433B-8C68-C6CD2416D50F}" destId="{E2139892-5991-48F1-A144-76AC8D259B3E}" srcOrd="0" destOrd="0" parTransId="{447D3B81-B2F4-4D42-8221-D725C7388D7D}" sibTransId="{32FAEE42-6FD2-4E96-9E61-B57B73FBC0BE}"/>
    <dgm:cxn modelId="{230D927D-8D44-4C6F-87DE-9E2BAA41A34F}" srcId="{55EFFFED-A568-4058-87A1-123430D06214}" destId="{1BD8F084-2522-4901-B42E-459ABF4D09D6}" srcOrd="0" destOrd="0" parTransId="{30C17F8C-621C-48CC-8AC7-4230E65EE1E1}" sibTransId="{06DA2294-93F0-4AE3-BE01-0B72DBB66C7B}"/>
    <dgm:cxn modelId="{94C9AA19-8592-4A25-B7A4-7979E5F9174D}" type="presOf" srcId="{F9A054AF-27C8-448F-841A-F3B36ADB654A}" destId="{964A8D3A-4563-4B7C-9E7A-A7986F9694D4}" srcOrd="0" destOrd="0" presId="urn:microsoft.com/office/officeart/2005/8/layout/hierarchy2"/>
    <dgm:cxn modelId="{3116CE1E-5B8A-4C02-A7BA-E64EDE05C859}" type="presOf" srcId="{AD9CEF94-143E-4EFC-B197-665DA7E977A2}" destId="{2C9A7362-668F-4FD1-A2B9-49D6D7A26217}" srcOrd="0" destOrd="0" presId="urn:microsoft.com/office/officeart/2005/8/layout/hierarchy2"/>
    <dgm:cxn modelId="{68D4BB82-A3AF-4030-B890-BF8AD1CAC70C}" type="presOf" srcId="{447D3B81-B2F4-4D42-8221-D725C7388D7D}" destId="{C7EA77B9-CEAC-4869-B817-3CC090599F49}" srcOrd="1" destOrd="0" presId="urn:microsoft.com/office/officeart/2005/8/layout/hierarchy2"/>
    <dgm:cxn modelId="{5698EDA1-8185-46E0-AB75-10BED6484AD5}" type="presOf" srcId="{AC6D5812-AAD4-433B-8C68-C6CD2416D50F}" destId="{341CB86E-E96E-4923-84F3-15A8619DD10C}" srcOrd="0" destOrd="0" presId="urn:microsoft.com/office/officeart/2005/8/layout/hierarchy2"/>
    <dgm:cxn modelId="{C756A6BE-48F2-45C0-BFA1-DA8FA191C7E8}" type="presOf" srcId="{00E7FCD5-B51B-415A-B29B-4F4B7A9BD304}" destId="{A8143168-C614-4238-91F0-1579E6AA786C}" srcOrd="1" destOrd="0" presId="urn:microsoft.com/office/officeart/2005/8/layout/hierarchy2"/>
    <dgm:cxn modelId="{C4471BA6-EAEF-4317-AE64-714B03144B86}" type="presOf" srcId="{447D3B81-B2F4-4D42-8221-D725C7388D7D}" destId="{83192D38-0695-41F0-A8F0-0805A3A5615E}" srcOrd="0" destOrd="0" presId="urn:microsoft.com/office/officeart/2005/8/layout/hierarchy2"/>
    <dgm:cxn modelId="{FD36F7A1-0D70-49A2-8250-61165F1BBF1E}" type="presOf" srcId="{AD9CEF94-143E-4EFC-B197-665DA7E977A2}" destId="{DAE7BA79-0056-42DF-B7E4-77857024CC96}" srcOrd="1" destOrd="0" presId="urn:microsoft.com/office/officeart/2005/8/layout/hierarchy2"/>
    <dgm:cxn modelId="{93C04DDC-00F3-4AEF-B383-446CE0A441A1}" type="presOf" srcId="{1BD8F084-2522-4901-B42E-459ABF4D09D6}" destId="{8B31453A-2718-4F3B-B4C0-E39B1D6A130E}" srcOrd="0" destOrd="0" presId="urn:microsoft.com/office/officeart/2005/8/layout/hierarchy2"/>
    <dgm:cxn modelId="{7CAE830C-05CF-4DC4-BDFE-10C25840779E}" srcId="{AC6D5812-AAD4-433B-8C68-C6CD2416D50F}" destId="{234E7F72-17F2-4807-95C8-BFE69F2082CD}" srcOrd="1" destOrd="0" parTransId="{6F2D6D32-54BA-42AD-8EB4-240D7970AA09}" sibTransId="{0841475B-2360-4CBA-A8B7-2A20B9798A16}"/>
    <dgm:cxn modelId="{091A27EE-F977-4093-A9BF-2F21DEEFB2DC}" type="presOf" srcId="{00E7FCD5-B51B-415A-B29B-4F4B7A9BD304}" destId="{BDAE6C99-5FAC-41DF-A832-A9D0925F203D}" srcOrd="0" destOrd="0" presId="urn:microsoft.com/office/officeart/2005/8/layout/hierarchy2"/>
    <dgm:cxn modelId="{64104C8E-E8D0-4583-8CA3-E7C84B675814}" srcId="{947BA163-9DFC-4756-B32B-0259E37B4855}" destId="{F9A054AF-27C8-448F-841A-F3B36ADB654A}" srcOrd="0" destOrd="0" parTransId="{6C65B458-41C4-4188-8BB8-07B3FB3132E7}" sibTransId="{B07F60C8-BD6F-4D72-BAA9-4A75EDC1C9FE}"/>
    <dgm:cxn modelId="{B1DD259E-99E8-4008-B0C5-3C04605497FB}" type="presParOf" srcId="{2C22DAF1-3B6A-43D6-8135-791DE4ADD797}" destId="{12904E62-7340-41FD-B194-4697364AD71C}" srcOrd="0" destOrd="0" presId="urn:microsoft.com/office/officeart/2005/8/layout/hierarchy2"/>
    <dgm:cxn modelId="{C21F02B6-1516-4C44-AFD8-E5003D0FCE45}" type="presParOf" srcId="{12904E62-7340-41FD-B194-4697364AD71C}" destId="{8B31453A-2718-4F3B-B4C0-E39B1D6A130E}" srcOrd="0" destOrd="0" presId="urn:microsoft.com/office/officeart/2005/8/layout/hierarchy2"/>
    <dgm:cxn modelId="{36E7D551-F21F-475D-9E9C-7831389E3A1C}" type="presParOf" srcId="{12904E62-7340-41FD-B194-4697364AD71C}" destId="{06FCC96F-C5FE-42B5-8C8B-AFAD33D7E49E}" srcOrd="1" destOrd="0" presId="urn:microsoft.com/office/officeart/2005/8/layout/hierarchy2"/>
    <dgm:cxn modelId="{1DB3F260-0BC9-460B-BF64-6E16B41C0359}" type="presParOf" srcId="{06FCC96F-C5FE-42B5-8C8B-AFAD33D7E49E}" destId="{2C9A7362-668F-4FD1-A2B9-49D6D7A26217}" srcOrd="0" destOrd="0" presId="urn:microsoft.com/office/officeart/2005/8/layout/hierarchy2"/>
    <dgm:cxn modelId="{5A811D07-3A6A-4ECD-88FF-0C61B75511AF}" type="presParOf" srcId="{2C9A7362-668F-4FD1-A2B9-49D6D7A26217}" destId="{DAE7BA79-0056-42DF-B7E4-77857024CC96}" srcOrd="0" destOrd="0" presId="urn:microsoft.com/office/officeart/2005/8/layout/hierarchy2"/>
    <dgm:cxn modelId="{D2601F05-8752-4F22-B135-0872C958E729}" type="presParOf" srcId="{06FCC96F-C5FE-42B5-8C8B-AFAD33D7E49E}" destId="{588AA53A-A698-497B-B762-8AB873125987}" srcOrd="1" destOrd="0" presId="urn:microsoft.com/office/officeart/2005/8/layout/hierarchy2"/>
    <dgm:cxn modelId="{0E07E17D-88CA-4619-846F-1A115BECB36A}" type="presParOf" srcId="{588AA53A-A698-497B-B762-8AB873125987}" destId="{341CB86E-E96E-4923-84F3-15A8619DD10C}" srcOrd="0" destOrd="0" presId="urn:microsoft.com/office/officeart/2005/8/layout/hierarchy2"/>
    <dgm:cxn modelId="{988C173F-8C2C-4215-809A-65F15A316805}" type="presParOf" srcId="{588AA53A-A698-497B-B762-8AB873125987}" destId="{12254049-5B99-4BF5-B1AC-08BEC687870F}" srcOrd="1" destOrd="0" presId="urn:microsoft.com/office/officeart/2005/8/layout/hierarchy2"/>
    <dgm:cxn modelId="{DCC74B62-80AA-43DB-9675-ED40C4238A33}" type="presParOf" srcId="{12254049-5B99-4BF5-B1AC-08BEC687870F}" destId="{83192D38-0695-41F0-A8F0-0805A3A5615E}" srcOrd="0" destOrd="0" presId="urn:microsoft.com/office/officeart/2005/8/layout/hierarchy2"/>
    <dgm:cxn modelId="{186BD570-63A1-4645-A98B-F05CEA7B3884}" type="presParOf" srcId="{83192D38-0695-41F0-A8F0-0805A3A5615E}" destId="{C7EA77B9-CEAC-4869-B817-3CC090599F49}" srcOrd="0" destOrd="0" presId="urn:microsoft.com/office/officeart/2005/8/layout/hierarchy2"/>
    <dgm:cxn modelId="{5A1FE5A8-44A1-4E5A-A385-928F34541BD2}" type="presParOf" srcId="{12254049-5B99-4BF5-B1AC-08BEC687870F}" destId="{39EE61A7-1C40-47BD-A4B0-BF7F8769F3D5}" srcOrd="1" destOrd="0" presId="urn:microsoft.com/office/officeart/2005/8/layout/hierarchy2"/>
    <dgm:cxn modelId="{3DC51C19-8BF6-4B15-8013-BFDBF8C330E7}" type="presParOf" srcId="{39EE61A7-1C40-47BD-A4B0-BF7F8769F3D5}" destId="{4073ABF4-3659-4814-B499-0336E511F65A}" srcOrd="0" destOrd="0" presId="urn:microsoft.com/office/officeart/2005/8/layout/hierarchy2"/>
    <dgm:cxn modelId="{D6263558-2679-44BD-B9D4-5A7B75304FD5}" type="presParOf" srcId="{39EE61A7-1C40-47BD-A4B0-BF7F8769F3D5}" destId="{3CF5A6D4-AC70-4DDC-AFA2-E7197CB539D3}" srcOrd="1" destOrd="0" presId="urn:microsoft.com/office/officeart/2005/8/layout/hierarchy2"/>
    <dgm:cxn modelId="{F8A3A87A-EF0C-41B0-B0D4-20414083055F}" type="presParOf" srcId="{12254049-5B99-4BF5-B1AC-08BEC687870F}" destId="{1333C1D9-962B-4B9A-BB8A-FFC2C9A006D5}" srcOrd="2" destOrd="0" presId="urn:microsoft.com/office/officeart/2005/8/layout/hierarchy2"/>
    <dgm:cxn modelId="{BC92A542-3A7B-49B5-9964-AC73D45D1B99}" type="presParOf" srcId="{1333C1D9-962B-4B9A-BB8A-FFC2C9A006D5}" destId="{69320975-0AAD-4A08-870A-5C4C3BBD5D56}" srcOrd="0" destOrd="0" presId="urn:microsoft.com/office/officeart/2005/8/layout/hierarchy2"/>
    <dgm:cxn modelId="{6D002721-BA32-466C-8CCC-A41EC0B16861}" type="presParOf" srcId="{12254049-5B99-4BF5-B1AC-08BEC687870F}" destId="{1DE00B93-6E3F-4A2A-A078-0CBFD33055F9}" srcOrd="3" destOrd="0" presId="urn:microsoft.com/office/officeart/2005/8/layout/hierarchy2"/>
    <dgm:cxn modelId="{6B9AAD21-2480-4900-9E51-6429F7139A9C}" type="presParOf" srcId="{1DE00B93-6E3F-4A2A-A078-0CBFD33055F9}" destId="{CF83AC0E-BE6A-4AD7-A03B-88412FAAAD71}" srcOrd="0" destOrd="0" presId="urn:microsoft.com/office/officeart/2005/8/layout/hierarchy2"/>
    <dgm:cxn modelId="{8899D46D-CD40-4D64-96F0-459B77A65AB0}" type="presParOf" srcId="{1DE00B93-6E3F-4A2A-A078-0CBFD33055F9}" destId="{310CAD2B-B83D-4953-8F46-CAC232637300}" srcOrd="1" destOrd="0" presId="urn:microsoft.com/office/officeart/2005/8/layout/hierarchy2"/>
    <dgm:cxn modelId="{C080DE1B-E1CE-4CB4-8DED-74503DB86F2C}" type="presParOf" srcId="{12254049-5B99-4BF5-B1AC-08BEC687870F}" destId="{BDAE6C99-5FAC-41DF-A832-A9D0925F203D}" srcOrd="4" destOrd="0" presId="urn:microsoft.com/office/officeart/2005/8/layout/hierarchy2"/>
    <dgm:cxn modelId="{727F2299-6533-42C1-9C44-E166BF085202}" type="presParOf" srcId="{BDAE6C99-5FAC-41DF-A832-A9D0925F203D}" destId="{A8143168-C614-4238-91F0-1579E6AA786C}" srcOrd="0" destOrd="0" presId="urn:microsoft.com/office/officeart/2005/8/layout/hierarchy2"/>
    <dgm:cxn modelId="{863C077F-D821-4A91-8A7E-377071000EA0}" type="presParOf" srcId="{12254049-5B99-4BF5-B1AC-08BEC687870F}" destId="{285A3266-5F31-4A61-A4FA-C450CE8F0E8E}" srcOrd="5" destOrd="0" presId="urn:microsoft.com/office/officeart/2005/8/layout/hierarchy2"/>
    <dgm:cxn modelId="{2D54D66D-4B62-4390-9BCC-2DC8A7282DE4}" type="presParOf" srcId="{285A3266-5F31-4A61-A4FA-C450CE8F0E8E}" destId="{1F1BE43A-69D6-4CEA-8FD8-0905EC07839D}" srcOrd="0" destOrd="0" presId="urn:microsoft.com/office/officeart/2005/8/layout/hierarchy2"/>
    <dgm:cxn modelId="{FC8EAA72-8493-4D5C-BD83-AB673D293B7D}" type="presParOf" srcId="{285A3266-5F31-4A61-A4FA-C450CE8F0E8E}" destId="{D0F1F04D-9A13-4941-9170-ECED898AE007}" srcOrd="1" destOrd="0" presId="urn:microsoft.com/office/officeart/2005/8/layout/hierarchy2"/>
    <dgm:cxn modelId="{DF79E79B-BF9A-4154-968D-EEF5BEC1296E}" type="presParOf" srcId="{06FCC96F-C5FE-42B5-8C8B-AFAD33D7E49E}" destId="{F3298C16-A320-4FEA-A7EE-BD460CC74E8A}" srcOrd="2" destOrd="0" presId="urn:microsoft.com/office/officeart/2005/8/layout/hierarchy2"/>
    <dgm:cxn modelId="{DE2E928E-161A-4E53-938C-F45B49B41C41}" type="presParOf" srcId="{F3298C16-A320-4FEA-A7EE-BD460CC74E8A}" destId="{BE808928-50E0-4AFB-8F15-691D4765C1BD}" srcOrd="0" destOrd="0" presId="urn:microsoft.com/office/officeart/2005/8/layout/hierarchy2"/>
    <dgm:cxn modelId="{EC8F92E1-3D0E-4280-B2EA-5A824CC42188}" type="presParOf" srcId="{06FCC96F-C5FE-42B5-8C8B-AFAD33D7E49E}" destId="{9ACD3000-3950-4BD2-8944-AB325E40E9B2}" srcOrd="3" destOrd="0" presId="urn:microsoft.com/office/officeart/2005/8/layout/hierarchy2"/>
    <dgm:cxn modelId="{8D46590A-0702-4269-8D5A-197962E28D79}" type="presParOf" srcId="{9ACD3000-3950-4BD2-8944-AB325E40E9B2}" destId="{E4DBEBF8-A011-4376-B634-5E2386E898FC}" srcOrd="0" destOrd="0" presId="urn:microsoft.com/office/officeart/2005/8/layout/hierarchy2"/>
    <dgm:cxn modelId="{067C336E-D0C7-4116-B4DF-672ED1FAC927}" type="presParOf" srcId="{9ACD3000-3950-4BD2-8944-AB325E40E9B2}" destId="{2A5DBAF5-5FA0-49B0-A40F-DC1F74136E32}" srcOrd="1" destOrd="0" presId="urn:microsoft.com/office/officeart/2005/8/layout/hierarchy2"/>
    <dgm:cxn modelId="{18F45A07-28A0-44CB-A6BF-E6DB1D60D972}" type="presParOf" srcId="{2A5DBAF5-5FA0-49B0-A40F-DC1F74136E32}" destId="{0E83E969-9B88-4369-A2B0-9071747EF80B}" srcOrd="0" destOrd="0" presId="urn:microsoft.com/office/officeart/2005/8/layout/hierarchy2"/>
    <dgm:cxn modelId="{CD74298F-A9F2-4B57-9233-1C6FF6872CBF}" type="presParOf" srcId="{0E83E969-9B88-4369-A2B0-9071747EF80B}" destId="{2506255E-ABC8-495A-9D22-E7A6A1F4A186}" srcOrd="0" destOrd="0" presId="urn:microsoft.com/office/officeart/2005/8/layout/hierarchy2"/>
    <dgm:cxn modelId="{62830E82-A182-4373-A9A4-B48105082BB1}" type="presParOf" srcId="{2A5DBAF5-5FA0-49B0-A40F-DC1F74136E32}" destId="{001A5D1B-9C52-44F3-9E31-BE80A66466B0}" srcOrd="1" destOrd="0" presId="urn:microsoft.com/office/officeart/2005/8/layout/hierarchy2"/>
    <dgm:cxn modelId="{8A6CB501-5373-4AE9-87A6-069BF1A675FD}" type="presParOf" srcId="{001A5D1B-9C52-44F3-9E31-BE80A66466B0}" destId="{964A8D3A-4563-4B7C-9E7A-A7986F9694D4}" srcOrd="0" destOrd="0" presId="urn:microsoft.com/office/officeart/2005/8/layout/hierarchy2"/>
    <dgm:cxn modelId="{B86A6730-A4C1-4276-9B32-9592464CAE9E}" type="presParOf" srcId="{001A5D1B-9C52-44F3-9E31-BE80A66466B0}" destId="{D05B4F2A-D5B2-480D-B81C-59E91B3AAE4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F786F1-DEE4-4162-8CBA-2A33DB5EA752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l-GR"/>
        </a:p>
      </dgm:t>
    </dgm:pt>
    <dgm:pt modelId="{B9978A14-E6A3-486D-B550-53E605F272FB}">
      <dgm:prSet phldrT="[Κείμενο]" custT="1"/>
      <dgm:spPr/>
      <dgm:t>
        <a:bodyPr/>
        <a:lstStyle/>
        <a:p>
          <a:r>
            <a:rPr lang="el-GR" sz="1800" b="1" dirty="0"/>
            <a:t>Οικονομική διαχείριση</a:t>
          </a:r>
        </a:p>
        <a:p>
          <a:r>
            <a:rPr lang="el-GR" sz="1800" b="1" dirty="0"/>
            <a:t>-Κατανομή επιχορήγησης</a:t>
          </a:r>
        </a:p>
        <a:p>
          <a:r>
            <a:rPr lang="el-GR" sz="1800" b="1" dirty="0"/>
            <a:t>Λογιστική απεικόνιση δαπανών</a:t>
          </a:r>
        </a:p>
      </dgm:t>
    </dgm:pt>
    <dgm:pt modelId="{B9C52C03-40D3-4CF5-8B9B-95663E23C25C}" type="parTrans" cxnId="{7BED4C51-E9F1-46E5-9117-4FA21537AC76}">
      <dgm:prSet/>
      <dgm:spPr/>
      <dgm:t>
        <a:bodyPr/>
        <a:lstStyle/>
        <a:p>
          <a:endParaRPr lang="el-GR" sz="1800" b="1"/>
        </a:p>
      </dgm:t>
    </dgm:pt>
    <dgm:pt modelId="{7032181A-CBDF-4D1A-9985-837D5A47DADB}" type="sibTrans" cxnId="{7BED4C51-E9F1-46E5-9117-4FA21537AC76}">
      <dgm:prSet/>
      <dgm:spPr/>
      <dgm:t>
        <a:bodyPr/>
        <a:lstStyle/>
        <a:p>
          <a:endParaRPr lang="el-GR" sz="1800" b="1"/>
        </a:p>
      </dgm:t>
    </dgm:pt>
    <dgm:pt modelId="{244A6580-29B1-4737-A3C1-34360F08A1D0}">
      <dgm:prSet phldrT="[Κείμενο]" custT="1"/>
      <dgm:spPr/>
      <dgm:t>
        <a:bodyPr/>
        <a:lstStyle/>
        <a:p>
          <a:r>
            <a:rPr lang="el-GR" sz="1800" b="1" dirty="0"/>
            <a:t>Διαχείριση της κεντρικής σύμβασης επιχορήγησης</a:t>
          </a:r>
        </a:p>
        <a:p>
          <a:r>
            <a:rPr lang="el-GR" sz="1800" b="1" dirty="0"/>
            <a:t>Σύναψη συμβάσεων με εταίρους</a:t>
          </a:r>
        </a:p>
        <a:p>
          <a:r>
            <a:rPr lang="el-GR" sz="1800" b="1" dirty="0"/>
            <a:t>Προστασία πνευματικών δικαιωμάτων</a:t>
          </a:r>
        </a:p>
      </dgm:t>
    </dgm:pt>
    <dgm:pt modelId="{A5182963-F7B7-4361-A529-03FDF2C8D2FE}" type="parTrans" cxnId="{52C4BEC6-A775-4F20-A926-50F030F615EE}">
      <dgm:prSet/>
      <dgm:spPr/>
      <dgm:t>
        <a:bodyPr/>
        <a:lstStyle/>
        <a:p>
          <a:endParaRPr lang="el-GR" sz="1800" b="1"/>
        </a:p>
      </dgm:t>
    </dgm:pt>
    <dgm:pt modelId="{A9BA68C9-A0FB-4E4E-B7F0-A3F987460ED3}" type="sibTrans" cxnId="{52C4BEC6-A775-4F20-A926-50F030F615EE}">
      <dgm:prSet/>
      <dgm:spPr/>
      <dgm:t>
        <a:bodyPr/>
        <a:lstStyle/>
        <a:p>
          <a:endParaRPr lang="el-GR" sz="1800" b="1"/>
        </a:p>
      </dgm:t>
    </dgm:pt>
    <dgm:pt modelId="{52CC7D7E-40A8-4897-A98A-C6C7B9293A86}">
      <dgm:prSet phldrT="[Κείμενο]" custT="1"/>
      <dgm:spPr/>
      <dgm:t>
        <a:bodyPr/>
        <a:lstStyle/>
        <a:p>
          <a:r>
            <a:rPr lang="el-GR" sz="1800" b="1"/>
            <a:t>Υποβολή εκθέσεων</a:t>
          </a:r>
        </a:p>
        <a:p>
          <a:r>
            <a:rPr lang="el-GR" sz="1800" b="1"/>
            <a:t>Ενδιάμεση έκθεση</a:t>
          </a:r>
        </a:p>
        <a:p>
          <a:r>
            <a:rPr lang="el-GR" sz="1800" b="1"/>
            <a:t>Τελική έκθεση</a:t>
          </a:r>
        </a:p>
      </dgm:t>
    </dgm:pt>
    <dgm:pt modelId="{FEC0C962-F019-4526-BF0C-7D79905827AA}" type="parTrans" cxnId="{5140A4CC-D54D-4869-801B-23F1BE4FC150}">
      <dgm:prSet/>
      <dgm:spPr/>
      <dgm:t>
        <a:bodyPr/>
        <a:lstStyle/>
        <a:p>
          <a:endParaRPr lang="el-GR" sz="1800" b="1"/>
        </a:p>
      </dgm:t>
    </dgm:pt>
    <dgm:pt modelId="{9B8E23DD-70D9-4920-8D0C-A7244B3E9CFA}" type="sibTrans" cxnId="{5140A4CC-D54D-4869-801B-23F1BE4FC150}">
      <dgm:prSet/>
      <dgm:spPr/>
      <dgm:t>
        <a:bodyPr/>
        <a:lstStyle/>
        <a:p>
          <a:endParaRPr lang="el-GR" sz="1800" b="1"/>
        </a:p>
      </dgm:t>
    </dgm:pt>
    <dgm:pt modelId="{0EA54352-7A62-4DD2-8930-F873E3313895}">
      <dgm:prSet phldrT="[Κείμενο]" custT="1"/>
      <dgm:spPr/>
      <dgm:t>
        <a:bodyPr/>
        <a:lstStyle/>
        <a:p>
          <a:r>
            <a:rPr lang="el-GR" sz="1800" b="1"/>
            <a:t>Ετοιμότητα για την περίπτωση διενέργειας επιτόπιου ελέγχου από κάθε αρμόδιο Ευρωπαϊκό  όργανο ή Εθνικό φορέα</a:t>
          </a:r>
        </a:p>
      </dgm:t>
    </dgm:pt>
    <dgm:pt modelId="{8C35B489-F2F8-4815-95CD-B321CBD6988E}" type="parTrans" cxnId="{720BE619-942D-45D5-8FA4-1A3C75904016}">
      <dgm:prSet/>
      <dgm:spPr/>
      <dgm:t>
        <a:bodyPr/>
        <a:lstStyle/>
        <a:p>
          <a:endParaRPr lang="el-GR" sz="1800" b="1"/>
        </a:p>
      </dgm:t>
    </dgm:pt>
    <dgm:pt modelId="{49CCD44F-B469-45AF-973A-0C7B045AD2FE}" type="sibTrans" cxnId="{720BE619-942D-45D5-8FA4-1A3C75904016}">
      <dgm:prSet/>
      <dgm:spPr/>
      <dgm:t>
        <a:bodyPr/>
        <a:lstStyle/>
        <a:p>
          <a:endParaRPr lang="el-GR" sz="1800" b="1"/>
        </a:p>
      </dgm:t>
    </dgm:pt>
    <dgm:pt modelId="{8F612C06-983F-491E-8833-BB63AD02332B}" type="pres">
      <dgm:prSet presAssocID="{1CF786F1-DEE4-4162-8CBA-2A33DB5EA75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9C5A1490-EDC1-420D-A1ED-B06C1EE37CE8}" type="pres">
      <dgm:prSet presAssocID="{B9978A14-E6A3-486D-B550-53E605F272F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EB2DF6F-4596-4B96-A136-325FFEC22A8D}" type="pres">
      <dgm:prSet presAssocID="{7032181A-CBDF-4D1A-9985-837D5A47DADB}" presName="sibTrans" presStyleCnt="0"/>
      <dgm:spPr/>
    </dgm:pt>
    <dgm:pt modelId="{A4E7CA26-AACC-4D42-8A4E-AD2618DFCA20}" type="pres">
      <dgm:prSet presAssocID="{244A6580-29B1-4737-A3C1-34360F08A1D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26DA6AB-AE87-4A14-8CB4-5CDA1790E755}" type="pres">
      <dgm:prSet presAssocID="{A9BA68C9-A0FB-4E4E-B7F0-A3F987460ED3}" presName="sibTrans" presStyleCnt="0"/>
      <dgm:spPr/>
    </dgm:pt>
    <dgm:pt modelId="{880F79C3-1D90-4BCA-A6CE-47785B35A365}" type="pres">
      <dgm:prSet presAssocID="{52CC7D7E-40A8-4897-A98A-C6C7B9293A8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9852FE0-FAE3-48DC-BF86-AE732E0CA491}" type="pres">
      <dgm:prSet presAssocID="{9B8E23DD-70D9-4920-8D0C-A7244B3E9CFA}" presName="sibTrans" presStyleCnt="0"/>
      <dgm:spPr/>
    </dgm:pt>
    <dgm:pt modelId="{2CF07F1D-C7BC-46D8-AFA9-9762C45FA31A}" type="pres">
      <dgm:prSet presAssocID="{0EA54352-7A62-4DD2-8930-F873E331389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C8E9953D-0C11-46B5-BB38-529B2A13BA68}" type="presOf" srcId="{B9978A14-E6A3-486D-B550-53E605F272FB}" destId="{9C5A1490-EDC1-420D-A1ED-B06C1EE37CE8}" srcOrd="0" destOrd="0" presId="urn:microsoft.com/office/officeart/2005/8/layout/default"/>
    <dgm:cxn modelId="{720BE619-942D-45D5-8FA4-1A3C75904016}" srcId="{1CF786F1-DEE4-4162-8CBA-2A33DB5EA752}" destId="{0EA54352-7A62-4DD2-8930-F873E3313895}" srcOrd="3" destOrd="0" parTransId="{8C35B489-F2F8-4815-95CD-B321CBD6988E}" sibTransId="{49CCD44F-B469-45AF-973A-0C7B045AD2FE}"/>
    <dgm:cxn modelId="{176F3402-01CF-46D4-94F6-B1AF09950C21}" type="presOf" srcId="{1CF786F1-DEE4-4162-8CBA-2A33DB5EA752}" destId="{8F612C06-983F-491E-8833-BB63AD02332B}" srcOrd="0" destOrd="0" presId="urn:microsoft.com/office/officeart/2005/8/layout/default"/>
    <dgm:cxn modelId="{2EA413DF-3C23-442E-93E5-AB85CD411B51}" type="presOf" srcId="{52CC7D7E-40A8-4897-A98A-C6C7B9293A86}" destId="{880F79C3-1D90-4BCA-A6CE-47785B35A365}" srcOrd="0" destOrd="0" presId="urn:microsoft.com/office/officeart/2005/8/layout/default"/>
    <dgm:cxn modelId="{52C4BEC6-A775-4F20-A926-50F030F615EE}" srcId="{1CF786F1-DEE4-4162-8CBA-2A33DB5EA752}" destId="{244A6580-29B1-4737-A3C1-34360F08A1D0}" srcOrd="1" destOrd="0" parTransId="{A5182963-F7B7-4361-A529-03FDF2C8D2FE}" sibTransId="{A9BA68C9-A0FB-4E4E-B7F0-A3F987460ED3}"/>
    <dgm:cxn modelId="{5140A4CC-D54D-4869-801B-23F1BE4FC150}" srcId="{1CF786F1-DEE4-4162-8CBA-2A33DB5EA752}" destId="{52CC7D7E-40A8-4897-A98A-C6C7B9293A86}" srcOrd="2" destOrd="0" parTransId="{FEC0C962-F019-4526-BF0C-7D79905827AA}" sibTransId="{9B8E23DD-70D9-4920-8D0C-A7244B3E9CFA}"/>
    <dgm:cxn modelId="{7BED4C51-E9F1-46E5-9117-4FA21537AC76}" srcId="{1CF786F1-DEE4-4162-8CBA-2A33DB5EA752}" destId="{B9978A14-E6A3-486D-B550-53E605F272FB}" srcOrd="0" destOrd="0" parTransId="{B9C52C03-40D3-4CF5-8B9B-95663E23C25C}" sibTransId="{7032181A-CBDF-4D1A-9985-837D5A47DADB}"/>
    <dgm:cxn modelId="{36BE0958-F693-4B0B-ACED-14EE278E65A2}" type="presOf" srcId="{0EA54352-7A62-4DD2-8930-F873E3313895}" destId="{2CF07F1D-C7BC-46D8-AFA9-9762C45FA31A}" srcOrd="0" destOrd="0" presId="urn:microsoft.com/office/officeart/2005/8/layout/default"/>
    <dgm:cxn modelId="{26C4D3CE-D2B5-459E-AC8D-FB2F9D140D3E}" type="presOf" srcId="{244A6580-29B1-4737-A3C1-34360F08A1D0}" destId="{A4E7CA26-AACC-4D42-8A4E-AD2618DFCA20}" srcOrd="0" destOrd="0" presId="urn:microsoft.com/office/officeart/2005/8/layout/default"/>
    <dgm:cxn modelId="{EF5D7E78-22BB-4915-94A4-FABBA6397F22}" type="presParOf" srcId="{8F612C06-983F-491E-8833-BB63AD02332B}" destId="{9C5A1490-EDC1-420D-A1ED-B06C1EE37CE8}" srcOrd="0" destOrd="0" presId="urn:microsoft.com/office/officeart/2005/8/layout/default"/>
    <dgm:cxn modelId="{ACA53AA8-706A-4482-B560-3978B445B8D9}" type="presParOf" srcId="{8F612C06-983F-491E-8833-BB63AD02332B}" destId="{9EB2DF6F-4596-4B96-A136-325FFEC22A8D}" srcOrd="1" destOrd="0" presId="urn:microsoft.com/office/officeart/2005/8/layout/default"/>
    <dgm:cxn modelId="{25E05290-4F50-44CE-A982-4E948C15DADE}" type="presParOf" srcId="{8F612C06-983F-491E-8833-BB63AD02332B}" destId="{A4E7CA26-AACC-4D42-8A4E-AD2618DFCA20}" srcOrd="2" destOrd="0" presId="urn:microsoft.com/office/officeart/2005/8/layout/default"/>
    <dgm:cxn modelId="{33B384BD-9AEA-4434-89CC-B2F547E01B5F}" type="presParOf" srcId="{8F612C06-983F-491E-8833-BB63AD02332B}" destId="{D26DA6AB-AE87-4A14-8CB4-5CDA1790E755}" srcOrd="3" destOrd="0" presId="urn:microsoft.com/office/officeart/2005/8/layout/default"/>
    <dgm:cxn modelId="{3E37838B-69BE-43A2-8F79-289D5E651AAF}" type="presParOf" srcId="{8F612C06-983F-491E-8833-BB63AD02332B}" destId="{880F79C3-1D90-4BCA-A6CE-47785B35A365}" srcOrd="4" destOrd="0" presId="urn:microsoft.com/office/officeart/2005/8/layout/default"/>
    <dgm:cxn modelId="{9533C74C-A68A-4D80-866D-F6254A020734}" type="presParOf" srcId="{8F612C06-983F-491E-8833-BB63AD02332B}" destId="{59852FE0-FAE3-48DC-BF86-AE732E0CA491}" srcOrd="5" destOrd="0" presId="urn:microsoft.com/office/officeart/2005/8/layout/default"/>
    <dgm:cxn modelId="{17498E3F-0AFE-402A-AD57-BCE07BA9EE2A}" type="presParOf" srcId="{8F612C06-983F-491E-8833-BB63AD02332B}" destId="{2CF07F1D-C7BC-46D8-AFA9-9762C45FA31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31453A-2718-4F3B-B4C0-E39B1D6A130E}">
      <dsp:nvSpPr>
        <dsp:cNvPr id="0" name=""/>
        <dsp:cNvSpPr/>
      </dsp:nvSpPr>
      <dsp:spPr>
        <a:xfrm>
          <a:off x="209585" y="2170916"/>
          <a:ext cx="1865181" cy="9325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>
              <a:solidFill>
                <a:schemeClr val="tx1"/>
              </a:solidFill>
            </a:rPr>
            <a:t>Συντονισμός έργου</a:t>
          </a:r>
          <a:endParaRPr lang="el-GR" sz="1800" b="1" kern="1200" dirty="0">
            <a:solidFill>
              <a:schemeClr val="tx1"/>
            </a:solidFill>
          </a:endParaRPr>
        </a:p>
      </dsp:txBody>
      <dsp:txXfrm>
        <a:off x="209585" y="2170916"/>
        <a:ext cx="1865181" cy="932590"/>
      </dsp:txXfrm>
    </dsp:sp>
    <dsp:sp modelId="{2C9A7362-668F-4FD1-A2B9-49D6D7A26217}">
      <dsp:nvSpPr>
        <dsp:cNvPr id="0" name=""/>
        <dsp:cNvSpPr/>
      </dsp:nvSpPr>
      <dsp:spPr>
        <a:xfrm rot="18255017">
          <a:off x="1784991" y="2069584"/>
          <a:ext cx="1325622" cy="39512"/>
        </a:xfrm>
        <a:custGeom>
          <a:avLst/>
          <a:gdLst/>
          <a:ahLst/>
          <a:cxnLst/>
          <a:rect l="0" t="0" r="0" b="0"/>
          <a:pathLst>
            <a:path>
              <a:moveTo>
                <a:pt x="0" y="19756"/>
              </a:moveTo>
              <a:lnTo>
                <a:pt x="1325622" y="197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800" b="1" kern="1200">
            <a:solidFill>
              <a:schemeClr val="tx1"/>
            </a:solidFill>
          </a:endParaRPr>
        </a:p>
      </dsp:txBody>
      <dsp:txXfrm rot="18255017">
        <a:off x="2414662" y="2056200"/>
        <a:ext cx="66281" cy="66281"/>
      </dsp:txXfrm>
    </dsp:sp>
    <dsp:sp modelId="{341CB86E-E96E-4923-84F3-15A8619DD10C}">
      <dsp:nvSpPr>
        <dsp:cNvPr id="0" name=""/>
        <dsp:cNvSpPr/>
      </dsp:nvSpPr>
      <dsp:spPr>
        <a:xfrm>
          <a:off x="2820839" y="1075174"/>
          <a:ext cx="1865181" cy="9325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Project management</a:t>
          </a:r>
          <a:endParaRPr lang="el-GR" sz="1800" b="1" kern="1200" dirty="0">
            <a:solidFill>
              <a:schemeClr val="tx1"/>
            </a:solidFill>
          </a:endParaRPr>
        </a:p>
      </dsp:txBody>
      <dsp:txXfrm>
        <a:off x="2820839" y="1075174"/>
        <a:ext cx="1865181" cy="932590"/>
      </dsp:txXfrm>
    </dsp:sp>
    <dsp:sp modelId="{83192D38-0695-41F0-A8F0-0805A3A5615E}">
      <dsp:nvSpPr>
        <dsp:cNvPr id="0" name=""/>
        <dsp:cNvSpPr/>
      </dsp:nvSpPr>
      <dsp:spPr>
        <a:xfrm rot="18289469">
          <a:off x="4405826" y="985473"/>
          <a:ext cx="1306459" cy="39512"/>
        </a:xfrm>
        <a:custGeom>
          <a:avLst/>
          <a:gdLst/>
          <a:ahLst/>
          <a:cxnLst/>
          <a:rect l="0" t="0" r="0" b="0"/>
          <a:pathLst>
            <a:path>
              <a:moveTo>
                <a:pt x="0" y="19756"/>
              </a:moveTo>
              <a:lnTo>
                <a:pt x="1306459" y="197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800" b="1" kern="1200">
            <a:solidFill>
              <a:schemeClr val="tx1"/>
            </a:solidFill>
          </a:endParaRPr>
        </a:p>
      </dsp:txBody>
      <dsp:txXfrm rot="18289469">
        <a:off x="5026394" y="972568"/>
        <a:ext cx="65322" cy="65322"/>
      </dsp:txXfrm>
    </dsp:sp>
    <dsp:sp modelId="{4073ABF4-3659-4814-B499-0336E511F65A}">
      <dsp:nvSpPr>
        <dsp:cNvPr id="0" name=""/>
        <dsp:cNvSpPr/>
      </dsp:nvSpPr>
      <dsp:spPr>
        <a:xfrm>
          <a:off x="5432092" y="2695"/>
          <a:ext cx="2104278" cy="9325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>
              <a:solidFill>
                <a:schemeClr val="tx1"/>
              </a:solidFill>
            </a:rPr>
            <a:t>Σχεδιασμός</a:t>
          </a:r>
          <a:endParaRPr lang="el-GR" sz="1800" b="1" kern="1200" dirty="0">
            <a:solidFill>
              <a:schemeClr val="tx1"/>
            </a:solidFill>
          </a:endParaRPr>
        </a:p>
      </dsp:txBody>
      <dsp:txXfrm>
        <a:off x="5432092" y="2695"/>
        <a:ext cx="2104278" cy="932590"/>
      </dsp:txXfrm>
    </dsp:sp>
    <dsp:sp modelId="{1333C1D9-962B-4B9A-BB8A-FFC2C9A006D5}">
      <dsp:nvSpPr>
        <dsp:cNvPr id="0" name=""/>
        <dsp:cNvSpPr/>
      </dsp:nvSpPr>
      <dsp:spPr>
        <a:xfrm>
          <a:off x="4686020" y="1521713"/>
          <a:ext cx="746072" cy="39512"/>
        </a:xfrm>
        <a:custGeom>
          <a:avLst/>
          <a:gdLst/>
          <a:ahLst/>
          <a:cxnLst/>
          <a:rect l="0" t="0" r="0" b="0"/>
          <a:pathLst>
            <a:path>
              <a:moveTo>
                <a:pt x="0" y="19756"/>
              </a:moveTo>
              <a:lnTo>
                <a:pt x="746072" y="197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800" b="1" kern="1200">
            <a:solidFill>
              <a:schemeClr val="tx1"/>
            </a:solidFill>
          </a:endParaRPr>
        </a:p>
      </dsp:txBody>
      <dsp:txXfrm>
        <a:off x="5040404" y="1522817"/>
        <a:ext cx="37303" cy="37303"/>
      </dsp:txXfrm>
    </dsp:sp>
    <dsp:sp modelId="{CF83AC0E-BE6A-4AD7-A03B-88412FAAAD71}">
      <dsp:nvSpPr>
        <dsp:cNvPr id="0" name=""/>
        <dsp:cNvSpPr/>
      </dsp:nvSpPr>
      <dsp:spPr>
        <a:xfrm>
          <a:off x="5432092" y="1075174"/>
          <a:ext cx="2191494" cy="9325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>
              <a:solidFill>
                <a:schemeClr val="tx1"/>
              </a:solidFill>
            </a:rPr>
            <a:t>Παρακολούθηση</a:t>
          </a:r>
          <a:endParaRPr lang="el-GR" sz="1800" b="1" kern="1200" dirty="0">
            <a:solidFill>
              <a:schemeClr val="tx1"/>
            </a:solidFill>
          </a:endParaRPr>
        </a:p>
      </dsp:txBody>
      <dsp:txXfrm>
        <a:off x="5432092" y="1075174"/>
        <a:ext cx="2191494" cy="932590"/>
      </dsp:txXfrm>
    </dsp:sp>
    <dsp:sp modelId="{BDAE6C99-5FAC-41DF-A832-A9D0925F203D}">
      <dsp:nvSpPr>
        <dsp:cNvPr id="0" name=""/>
        <dsp:cNvSpPr/>
      </dsp:nvSpPr>
      <dsp:spPr>
        <a:xfrm rot="3310531">
          <a:off x="4405826" y="2057952"/>
          <a:ext cx="1306459" cy="39512"/>
        </a:xfrm>
        <a:custGeom>
          <a:avLst/>
          <a:gdLst/>
          <a:ahLst/>
          <a:cxnLst/>
          <a:rect l="0" t="0" r="0" b="0"/>
          <a:pathLst>
            <a:path>
              <a:moveTo>
                <a:pt x="0" y="19756"/>
              </a:moveTo>
              <a:lnTo>
                <a:pt x="1306459" y="197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800" b="1" kern="1200">
            <a:solidFill>
              <a:schemeClr val="tx1"/>
            </a:solidFill>
          </a:endParaRPr>
        </a:p>
      </dsp:txBody>
      <dsp:txXfrm rot="3310531">
        <a:off x="5026394" y="2045047"/>
        <a:ext cx="65322" cy="65322"/>
      </dsp:txXfrm>
    </dsp:sp>
    <dsp:sp modelId="{1F1BE43A-69D6-4CEA-8FD8-0905EC07839D}">
      <dsp:nvSpPr>
        <dsp:cNvPr id="0" name=""/>
        <dsp:cNvSpPr/>
      </dsp:nvSpPr>
      <dsp:spPr>
        <a:xfrm>
          <a:off x="5432092" y="2147653"/>
          <a:ext cx="2248289" cy="9325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>
              <a:solidFill>
                <a:schemeClr val="tx1"/>
              </a:solidFill>
            </a:rPr>
            <a:t>Οργάνωση</a:t>
          </a:r>
          <a:endParaRPr lang="el-GR" sz="1800" b="1" kern="1200" dirty="0">
            <a:solidFill>
              <a:schemeClr val="tx1"/>
            </a:solidFill>
          </a:endParaRPr>
        </a:p>
      </dsp:txBody>
      <dsp:txXfrm>
        <a:off x="5432092" y="2147653"/>
        <a:ext cx="2248289" cy="932590"/>
      </dsp:txXfrm>
    </dsp:sp>
    <dsp:sp modelId="{F3298C16-A320-4FEA-A7EE-BD460CC74E8A}">
      <dsp:nvSpPr>
        <dsp:cNvPr id="0" name=""/>
        <dsp:cNvSpPr/>
      </dsp:nvSpPr>
      <dsp:spPr>
        <a:xfrm rot="3344983">
          <a:off x="1784991" y="3165327"/>
          <a:ext cx="1325622" cy="39512"/>
        </a:xfrm>
        <a:custGeom>
          <a:avLst/>
          <a:gdLst/>
          <a:ahLst/>
          <a:cxnLst/>
          <a:rect l="0" t="0" r="0" b="0"/>
          <a:pathLst>
            <a:path>
              <a:moveTo>
                <a:pt x="0" y="19756"/>
              </a:moveTo>
              <a:lnTo>
                <a:pt x="1325622" y="197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800" b="1" kern="1200">
            <a:solidFill>
              <a:schemeClr val="tx1"/>
            </a:solidFill>
          </a:endParaRPr>
        </a:p>
      </dsp:txBody>
      <dsp:txXfrm rot="3344983">
        <a:off x="2414662" y="3151942"/>
        <a:ext cx="66281" cy="66281"/>
      </dsp:txXfrm>
    </dsp:sp>
    <dsp:sp modelId="{E4DBEBF8-A011-4376-B634-5E2386E898FC}">
      <dsp:nvSpPr>
        <dsp:cNvPr id="0" name=""/>
        <dsp:cNvSpPr/>
      </dsp:nvSpPr>
      <dsp:spPr>
        <a:xfrm>
          <a:off x="2820839" y="3266659"/>
          <a:ext cx="1865181" cy="9325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Project Administration</a:t>
          </a:r>
          <a:endParaRPr lang="el-GR" sz="1800" b="1" kern="1200" dirty="0">
            <a:solidFill>
              <a:schemeClr val="tx1"/>
            </a:solidFill>
          </a:endParaRPr>
        </a:p>
      </dsp:txBody>
      <dsp:txXfrm>
        <a:off x="2820839" y="3266659"/>
        <a:ext cx="1865181" cy="932590"/>
      </dsp:txXfrm>
    </dsp:sp>
    <dsp:sp modelId="{0E83E969-9B88-4369-A2B0-9071747EF80B}">
      <dsp:nvSpPr>
        <dsp:cNvPr id="0" name=""/>
        <dsp:cNvSpPr/>
      </dsp:nvSpPr>
      <dsp:spPr>
        <a:xfrm>
          <a:off x="4686020" y="3713198"/>
          <a:ext cx="746072" cy="39512"/>
        </a:xfrm>
        <a:custGeom>
          <a:avLst/>
          <a:gdLst/>
          <a:ahLst/>
          <a:cxnLst/>
          <a:rect l="0" t="0" r="0" b="0"/>
          <a:pathLst>
            <a:path>
              <a:moveTo>
                <a:pt x="0" y="19756"/>
              </a:moveTo>
              <a:lnTo>
                <a:pt x="746072" y="197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800" b="1" kern="1200">
            <a:solidFill>
              <a:schemeClr val="tx1"/>
            </a:solidFill>
          </a:endParaRPr>
        </a:p>
      </dsp:txBody>
      <dsp:txXfrm>
        <a:off x="5040404" y="3714302"/>
        <a:ext cx="37303" cy="37303"/>
      </dsp:txXfrm>
    </dsp:sp>
    <dsp:sp modelId="{964A8D3A-4563-4B7C-9E7A-A7986F9694D4}">
      <dsp:nvSpPr>
        <dsp:cNvPr id="0" name=""/>
        <dsp:cNvSpPr/>
      </dsp:nvSpPr>
      <dsp:spPr>
        <a:xfrm>
          <a:off x="5432092" y="3220132"/>
          <a:ext cx="2351209" cy="1025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>
              <a:solidFill>
                <a:schemeClr val="tx1"/>
              </a:solidFill>
            </a:rPr>
            <a:t>Οικονομική και διοικητική διαχείριση σύμβασης</a:t>
          </a:r>
          <a:endParaRPr lang="el-GR" sz="1800" b="1" kern="1200" dirty="0">
            <a:solidFill>
              <a:schemeClr val="tx1"/>
            </a:solidFill>
          </a:endParaRPr>
        </a:p>
      </dsp:txBody>
      <dsp:txXfrm>
        <a:off x="5432092" y="3220132"/>
        <a:ext cx="2351209" cy="102564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5A1490-EDC1-420D-A1ED-B06C1EE37CE8}">
      <dsp:nvSpPr>
        <dsp:cNvPr id="0" name=""/>
        <dsp:cNvSpPr/>
      </dsp:nvSpPr>
      <dsp:spPr>
        <a:xfrm>
          <a:off x="576802" y="1238"/>
          <a:ext cx="2879616" cy="17277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/>
            <a:t>Οικονομική διαχείριση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/>
            <a:t>-Κατανομή επιχορήγησης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/>
            <a:t>Λογιστική απεικόνιση δαπανών</a:t>
          </a:r>
        </a:p>
      </dsp:txBody>
      <dsp:txXfrm>
        <a:off x="576802" y="1238"/>
        <a:ext cx="2879616" cy="1727770"/>
      </dsp:txXfrm>
    </dsp:sp>
    <dsp:sp modelId="{A4E7CA26-AACC-4D42-8A4E-AD2618DFCA20}">
      <dsp:nvSpPr>
        <dsp:cNvPr id="0" name=""/>
        <dsp:cNvSpPr/>
      </dsp:nvSpPr>
      <dsp:spPr>
        <a:xfrm>
          <a:off x="3744380" y="1238"/>
          <a:ext cx="2879616" cy="17277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/>
            <a:t>Διαχείριση της κεντρικής σύμβασης επιχορήγησης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/>
            <a:t>Σύναψη συμβάσεων με εταίρους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/>
            <a:t>Προστασία πνευματικών δικαιωμάτων</a:t>
          </a:r>
        </a:p>
      </dsp:txBody>
      <dsp:txXfrm>
        <a:off x="3744380" y="1238"/>
        <a:ext cx="2879616" cy="1727770"/>
      </dsp:txXfrm>
    </dsp:sp>
    <dsp:sp modelId="{880F79C3-1D90-4BCA-A6CE-47785B35A365}">
      <dsp:nvSpPr>
        <dsp:cNvPr id="0" name=""/>
        <dsp:cNvSpPr/>
      </dsp:nvSpPr>
      <dsp:spPr>
        <a:xfrm>
          <a:off x="576802" y="2016970"/>
          <a:ext cx="2879616" cy="17277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/>
            <a:t>Υποβολή εκθέσεων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/>
            <a:t>Ενδιάμεση έκθεση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/>
            <a:t>Τελική έκθεση</a:t>
          </a:r>
        </a:p>
      </dsp:txBody>
      <dsp:txXfrm>
        <a:off x="576802" y="2016970"/>
        <a:ext cx="2879616" cy="1727770"/>
      </dsp:txXfrm>
    </dsp:sp>
    <dsp:sp modelId="{2CF07F1D-C7BC-46D8-AFA9-9762C45FA31A}">
      <dsp:nvSpPr>
        <dsp:cNvPr id="0" name=""/>
        <dsp:cNvSpPr/>
      </dsp:nvSpPr>
      <dsp:spPr>
        <a:xfrm>
          <a:off x="3744380" y="2016970"/>
          <a:ext cx="2879616" cy="17277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/>
            <a:t>Ετοιμότητα για την περίπτωση διενέργειας επιτόπιου ελέγχου από κάθε αρμόδιο Ευρωπαϊκό  όργανο ή Εθνικό φορέα</a:t>
          </a:r>
        </a:p>
      </dsp:txBody>
      <dsp:txXfrm>
        <a:off x="3744380" y="2016970"/>
        <a:ext cx="2879616" cy="17277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C74FC-B6C1-4D93-9265-EDDA38A02E76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92874-692B-46FA-BD21-AAEA68B9B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30/10/2015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30/10/2015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30/10/2015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30/10/2015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30/10/2015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30/10/2015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30/10/2015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30/10/2015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30/10/2015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30/10/2015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30/10/2015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13F48-595A-4CF3-8EA4-849FC46DCFFB}" type="datetimeFigureOut">
              <a:rPr lang="el-GR" smtClean="0"/>
              <a:pPr/>
              <a:t>30/10/2015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Data" Target="../diagrams/data1.xml"/><Relationship Id="rId11" Type="http://schemas.microsoft.com/office/2007/relationships/diagramDrawing" Target="../diagrams/drawing1.xml"/><Relationship Id="rId5" Type="http://schemas.openxmlformats.org/officeDocument/2006/relationships/image" Target="../media/image2.png"/><Relationship Id="rId10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Data" Target="../diagrams/data2.xml"/><Relationship Id="rId11" Type="http://schemas.microsoft.com/office/2007/relationships/diagramDrawing" Target="../diagrams/drawing2.xml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9.jpeg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115616" y="1412776"/>
            <a:ext cx="7416824" cy="1470025"/>
          </a:xfrm>
        </p:spPr>
        <p:txBody>
          <a:bodyPr>
            <a:normAutofit fontScale="90000"/>
          </a:bodyPr>
          <a:lstStyle/>
          <a:p>
            <a:r>
              <a:rPr lang="el-GR" sz="3600" dirty="0" smtClean="0"/>
              <a:t>Βασικές κατευθύνσεις και οδηγίες διαχείρισης των Στρατηγικών Συμπράξεων</a:t>
            </a:r>
            <a:endParaRPr lang="el-GR" sz="36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899592" y="2708920"/>
            <a:ext cx="7286676" cy="1434460"/>
          </a:xfrm>
        </p:spPr>
        <p:txBody>
          <a:bodyPr>
            <a:noAutofit/>
          </a:bodyPr>
          <a:lstStyle/>
          <a:p>
            <a:r>
              <a:rPr lang="el-GR" sz="2000" b="1" i="1" dirty="0" smtClean="0">
                <a:solidFill>
                  <a:schemeClr val="tx2">
                    <a:lumMod val="50000"/>
                  </a:schemeClr>
                </a:solidFill>
              </a:rPr>
              <a:t>ΕΘΝΙΚΗ ΜΟΝΑΔΑ ΣΥΝΤΟΝΙΣΜΟΥ</a:t>
            </a:r>
          </a:p>
          <a:p>
            <a:r>
              <a:rPr lang="el-GR" sz="2000" b="1" i="1" dirty="0" smtClean="0">
                <a:solidFill>
                  <a:schemeClr val="tx2">
                    <a:lumMod val="50000"/>
                  </a:schemeClr>
                </a:solidFill>
              </a:rPr>
              <a:t>Δρ. Ειρήνη </a:t>
            </a:r>
            <a:r>
              <a:rPr lang="el-GR" sz="2000" b="1" i="1" dirty="0" err="1" smtClean="0">
                <a:solidFill>
                  <a:schemeClr val="tx2">
                    <a:lumMod val="50000"/>
                  </a:schemeClr>
                </a:solidFill>
              </a:rPr>
              <a:t>Ντρούτσα</a:t>
            </a:r>
            <a:endParaRPr lang="el-GR" sz="20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l-GR" sz="2000" b="1" i="1" dirty="0" smtClean="0">
                <a:solidFill>
                  <a:schemeClr val="tx2">
                    <a:lumMod val="50000"/>
                  </a:schemeClr>
                </a:solidFill>
              </a:rPr>
              <a:t>Προϊσταμένη Τμήματος Ευρωπαϊκών Προγραμμάτων</a:t>
            </a:r>
            <a:endParaRPr lang="el-GR" sz="2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pic>
        <p:nvPicPr>
          <p:cNvPr id="11266" name="Picture 2" descr="http://images.forwallpaper.com/files/thumbs/preview/72/725499__wallpaper-background-christmas-images_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4214818"/>
            <a:ext cx="4572000" cy="2643182"/>
          </a:xfrm>
          <a:prstGeom prst="rect">
            <a:avLst/>
          </a:prstGeom>
          <a:noFill/>
        </p:spPr>
      </p:pic>
      <p:pic>
        <p:nvPicPr>
          <p:cNvPr id="11268" name="Picture 4" descr="http://i220.photobucket.com/albums/dd136/alanaki4/album%20name/tre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4214818"/>
            <a:ext cx="4500562" cy="2643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7504" y="1124744"/>
            <a:ext cx="5832648" cy="92278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Getting the Project started……</a:t>
            </a:r>
            <a:endParaRPr lang="el-GR" sz="3200" b="1" dirty="0">
              <a:solidFill>
                <a:srgbClr val="FF00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pic>
        <p:nvPicPr>
          <p:cNvPr id="7" name="6 - Εικόνα" descr="ik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  <p:graphicFrame>
        <p:nvGraphicFramePr>
          <p:cNvPr id="9" name="8 - Διάγραμμα"/>
          <p:cNvGraphicFramePr/>
          <p:nvPr/>
        </p:nvGraphicFramePr>
        <p:xfrm>
          <a:off x="467544" y="1988840"/>
          <a:ext cx="7992888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8194" name="Picture 2" descr="http://www.thf.gr/inst/thf/gallery/Slider/tetsis_%CF%83%CE%BB%CE%B9%CE%BD%CF%84%CE%B5%CF%8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87824" y="0"/>
            <a:ext cx="4629175" cy="1340768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1124744"/>
            <a:ext cx="5832648" cy="922784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Διοίκηση του έργου</a:t>
            </a:r>
            <a:endParaRPr lang="el-GR" sz="3200" b="1" dirty="0">
              <a:solidFill>
                <a:srgbClr val="FF00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pic>
        <p:nvPicPr>
          <p:cNvPr id="7" name="6 - Εικόνα" descr="ik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  <p:graphicFrame>
        <p:nvGraphicFramePr>
          <p:cNvPr id="11" name="10 - Διάγραμμα"/>
          <p:cNvGraphicFramePr/>
          <p:nvPr/>
        </p:nvGraphicFramePr>
        <p:xfrm>
          <a:off x="0" y="1844824"/>
          <a:ext cx="7200800" cy="3745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7170" name="Picture 2" descr="http://www.5kenterprises.gr/page/page2011011310415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32240" y="2276872"/>
            <a:ext cx="2411760" cy="2733676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1124744"/>
            <a:ext cx="5832648" cy="922784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Ενέργειες </a:t>
            </a:r>
            <a:r>
              <a:rPr lang="el-GR" sz="3200" b="1" smtClean="0">
                <a:solidFill>
                  <a:srgbClr val="FF0000"/>
                </a:solidFill>
              </a:rPr>
              <a:t>διαχείρισης έργου</a:t>
            </a:r>
            <a:r>
              <a:rPr lang="en-US" sz="3200" b="1" smtClean="0">
                <a:solidFill>
                  <a:srgbClr val="FF0000"/>
                </a:solidFill>
              </a:rPr>
              <a:t>……</a:t>
            </a:r>
            <a:endParaRPr lang="el-GR" sz="3200" b="1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000240"/>
            <a:ext cx="6707088" cy="4574296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Ανασχεδιασμός προϋπολογισμού σύμφωνα με την εγκεκριμένη χρηματοδότηση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l-GR" dirty="0" smtClean="0">
                <a:solidFill>
                  <a:srgbClr val="C00000"/>
                </a:solidFill>
              </a:rPr>
              <a:t>Προσδιορισμός ρόλων και καθηκόντων μεταξύ των μελών της ομάδας έργου </a:t>
            </a:r>
          </a:p>
          <a:p>
            <a:r>
              <a:rPr lang="el-GR" dirty="0" smtClean="0">
                <a:solidFill>
                  <a:srgbClr val="7030A0"/>
                </a:solidFill>
              </a:rPr>
              <a:t>Οργάνωση και εξειδίκευση των εργασιών, τα «πακέτα εργασίας» δεν είναι κακή ιδέα</a:t>
            </a:r>
          </a:p>
          <a:p>
            <a:r>
              <a:rPr lang="el-GR" dirty="0" smtClean="0">
                <a:solidFill>
                  <a:srgbClr val="00B050"/>
                </a:solidFill>
              </a:rPr>
              <a:t>Κατάστρωση ενός </a:t>
            </a:r>
            <a:r>
              <a:rPr lang="en-US" dirty="0" smtClean="0">
                <a:solidFill>
                  <a:srgbClr val="00B050"/>
                </a:solidFill>
              </a:rPr>
              <a:t>PMP </a:t>
            </a:r>
            <a:r>
              <a:rPr lang="el-GR" dirty="0" smtClean="0">
                <a:solidFill>
                  <a:srgbClr val="00B050"/>
                </a:solidFill>
              </a:rPr>
              <a:t>για την επόμενη διετία ή τριετία και διασφάλιση της τήρησης των χρονοδιαγραμμάτων</a:t>
            </a:r>
          </a:p>
          <a:p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Σχεδιασμός του πλαισίου επικοινωνίας με τους εταίρους</a:t>
            </a:r>
          </a:p>
          <a:p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Οργάνωση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kick-off meeting 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με όλους τους εταίρους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pic>
        <p:nvPicPr>
          <p:cNvPr id="7" name="6 - Εικόνα" descr="ik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3" y="1124744"/>
            <a:ext cx="2123727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24744"/>
            <a:ext cx="6408712" cy="562744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kick-off meeting</a:t>
            </a:r>
            <a:r>
              <a:rPr lang="el-GR" sz="3200" b="1" dirty="0" smtClean="0"/>
              <a:t> </a:t>
            </a:r>
            <a:r>
              <a:rPr lang="en-US" sz="3200" b="1" dirty="0" smtClean="0"/>
              <a:t>= Team Building</a:t>
            </a:r>
            <a:endParaRPr lang="el-GR" sz="32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700808"/>
            <a:ext cx="6264696" cy="4613144"/>
          </a:xfrm>
        </p:spPr>
        <p:txBody>
          <a:bodyPr>
            <a:normAutofit fontScale="62500" lnSpcReduction="2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Διασφάλιση ότι όλοι εταίροι έχουν κατανοήσει το ρόλο τους</a:t>
            </a:r>
          </a:p>
          <a:p>
            <a:r>
              <a:rPr lang="el-GR" dirty="0" smtClean="0"/>
              <a:t>Εμπέδωση από όλους τους εταίρους της μεθοδολογίας διαχείρισης του σχεδίου (ποιος ασκεί </a:t>
            </a:r>
            <a:r>
              <a:rPr lang="en-US" dirty="0" smtClean="0"/>
              <a:t>management)</a:t>
            </a:r>
          </a:p>
          <a:p>
            <a:r>
              <a:rPr lang="el-GR" dirty="0" smtClean="0">
                <a:solidFill>
                  <a:srgbClr val="0070C0"/>
                </a:solidFill>
              </a:rPr>
              <a:t>Διασφάλιση ότι όλοι οι εταίροι θα σεβαστούν τα τιθέμενα χρονοδιαγράμματα και τις νομικές, διοικητικές και οικονομικές υποχρεώσεις</a:t>
            </a:r>
          </a:p>
          <a:p>
            <a:r>
              <a:rPr lang="el-GR" dirty="0" smtClean="0">
                <a:solidFill>
                  <a:srgbClr val="7030A0"/>
                </a:solidFill>
              </a:rPr>
              <a:t>Επικοινωνία στους εταίρους ότι το σχέδιο αξιολογείται και αποπληρώνεται βάσει των κανόνων της ΕΕ και εξειδικευμένων αρχών της ΕΜ-ΙΚΥ</a:t>
            </a:r>
          </a:p>
          <a:p>
            <a:r>
              <a:rPr lang="el-GR" dirty="0" smtClean="0">
                <a:solidFill>
                  <a:srgbClr val="C00000"/>
                </a:solidFill>
              </a:rPr>
              <a:t>Κατάστρωση και συμφωνία για τον τρόπο επικοινωνίας με τους εταίρους</a:t>
            </a:r>
          </a:p>
          <a:p>
            <a:r>
              <a:rPr lang="el-GR" dirty="0" smtClean="0">
                <a:solidFill>
                  <a:srgbClr val="C00000"/>
                </a:solidFill>
              </a:rPr>
              <a:t>Οργάνωση διμερών συναντήσεων με κάθε εταίρο ξεχωριστά πριν τη συνάντηση όλης της εταιρικής σχέσης</a:t>
            </a:r>
            <a:endParaRPr lang="en-US" dirty="0" smtClean="0">
              <a:solidFill>
                <a:srgbClr val="C00000"/>
              </a:solidFill>
            </a:endParaRPr>
          </a:p>
          <a:p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pic>
        <p:nvPicPr>
          <p:cNvPr id="7" name="6 - Εικόνα" descr="ik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  <p:pic>
        <p:nvPicPr>
          <p:cNvPr id="5122" name="Picture 2" descr="http://luben.tv/wp-content/uploads/2014/12/DIXIT-enlar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1268760"/>
            <a:ext cx="2411760" cy="5426968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ηγέτης άνθρωπος έννοια διάνυσμα 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3816424" cy="2592288"/>
          </a:xfrm>
          <a:prstGeom prst="rect">
            <a:avLst/>
          </a:prstGeom>
          <a:noFill/>
        </p:spPr>
      </p:pic>
      <p:sp>
        <p:nvSpPr>
          <p:cNvPr id="9" name="8 - Κυκλικό βέλος"/>
          <p:cNvSpPr/>
          <p:nvPr/>
        </p:nvSpPr>
        <p:spPr>
          <a:xfrm>
            <a:off x="3563888" y="2060848"/>
            <a:ext cx="2376264" cy="259228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757265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10" name="Picture 4" descr="https://dexnovaconsulting.com/images/building-block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212976"/>
            <a:ext cx="3888432" cy="32403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phibetaiota.net/wp-content/uploads/2012/06/real-org-ch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96752"/>
            <a:ext cx="5904656" cy="4997810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EU flag-Erasmus+_vect_P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pic>
        <p:nvPicPr>
          <p:cNvPr id="6" name="5 - Εικόνα" descr="ik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  <p:sp>
        <p:nvSpPr>
          <p:cNvPr id="7" name="6 - TextBox"/>
          <p:cNvSpPr txBox="1"/>
          <p:nvPr/>
        </p:nvSpPr>
        <p:spPr>
          <a:xfrm>
            <a:off x="5436096" y="2060848"/>
            <a:ext cx="3707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i="1" dirty="0" err="1" smtClean="0"/>
              <a:t>Ό,τι</a:t>
            </a:r>
            <a:r>
              <a:rPr lang="el-GR" b="1" i="1" dirty="0" smtClean="0"/>
              <a:t> λέγεται, δεν ακούγεται!</a:t>
            </a:r>
          </a:p>
          <a:p>
            <a:pPr algn="ctr"/>
            <a:r>
              <a:rPr lang="el-GR" b="1" i="1" dirty="0" err="1" smtClean="0"/>
              <a:t>Ό,τι</a:t>
            </a:r>
            <a:r>
              <a:rPr lang="el-GR" b="1" i="1" dirty="0" smtClean="0"/>
              <a:t> ακούγεται, δεν κατανοείται!</a:t>
            </a:r>
          </a:p>
          <a:p>
            <a:pPr algn="ctr"/>
            <a:r>
              <a:rPr lang="el-GR" b="1" i="1" dirty="0" err="1" smtClean="0"/>
              <a:t>Ό,τι</a:t>
            </a:r>
            <a:r>
              <a:rPr lang="el-GR" b="1" i="1" dirty="0" smtClean="0"/>
              <a:t> κατανοείται, δεν γίνεται αποδεκτό!</a:t>
            </a:r>
          </a:p>
          <a:p>
            <a:pPr algn="ctr"/>
            <a:r>
              <a:rPr lang="el-GR" b="1" i="1" dirty="0" err="1" smtClean="0"/>
              <a:t>Ό,τι</a:t>
            </a:r>
            <a:r>
              <a:rPr lang="el-GR" b="1" i="1" dirty="0" smtClean="0"/>
              <a:t> γίνεται αποδεκτό, δεν πραγματοποιείται!</a:t>
            </a:r>
          </a:p>
          <a:p>
            <a:pPr algn="ctr"/>
            <a:r>
              <a:rPr lang="el-GR" b="1" i="1" dirty="0" err="1" smtClean="0"/>
              <a:t>Ό,τι</a:t>
            </a:r>
            <a:r>
              <a:rPr lang="el-GR" b="1" i="1" dirty="0" smtClean="0"/>
              <a:t> πραγματοποιείται δεν είναι το αναμενόμενο!</a:t>
            </a:r>
            <a:endParaRPr lang="el-GR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539552" y="836712"/>
            <a:ext cx="6408712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Brainstorming tips and hints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610864"/>
          </a:xfrm>
        </p:spPr>
        <p:txBody>
          <a:bodyPr>
            <a:normAutofit lnSpcReduction="10000"/>
          </a:bodyPr>
          <a:lstStyle/>
          <a:p>
            <a:r>
              <a:rPr lang="el-GR" sz="2400" i="1" dirty="0" smtClean="0">
                <a:solidFill>
                  <a:srgbClr val="C00000"/>
                </a:solidFill>
              </a:rPr>
              <a:t>Αποσαφήνιση ρόλων και εργασιών μεταξύ συντονιστή εταίρου και δικαιούχου φορέα</a:t>
            </a:r>
          </a:p>
          <a:p>
            <a:r>
              <a:rPr lang="el-GR" sz="2400" i="1" dirty="0" smtClean="0">
                <a:solidFill>
                  <a:srgbClr val="00B050"/>
                </a:solidFill>
              </a:rPr>
              <a:t>Κατανόηση των επιλέξιμων δαπανών, </a:t>
            </a:r>
            <a:r>
              <a:rPr lang="el-GR" sz="2400" i="1" u="sng" dirty="0" smtClean="0">
                <a:solidFill>
                  <a:srgbClr val="00B050"/>
                </a:solidFill>
              </a:rPr>
              <a:t>ΜΗΝ ΕΠΙΝΟΕΙΤΕ ΔΑΠΑΝΕΣ Ή ΤΡΟΠΟΥΣ «ΕΠΙΛΕΞΙΜΟΠΟΙΗΣΗΣ»  ΤΟΥΣ</a:t>
            </a:r>
          </a:p>
          <a:p>
            <a:r>
              <a:rPr lang="el-GR" sz="2400" i="1" dirty="0" smtClean="0">
                <a:solidFill>
                  <a:srgbClr val="0070C0"/>
                </a:solidFill>
              </a:rPr>
              <a:t>Προσήλωση και δέσμευση όλης της εταιρικής σχέσης για την επίτευξη των στόχων</a:t>
            </a:r>
            <a:endParaRPr lang="en-GB" sz="2400" i="1" dirty="0" smtClean="0">
              <a:solidFill>
                <a:srgbClr val="0070C0"/>
              </a:solidFill>
            </a:endParaRPr>
          </a:p>
          <a:p>
            <a:r>
              <a:rPr lang="el-GR" sz="2400" i="1" dirty="0" smtClean="0">
                <a:solidFill>
                  <a:srgbClr val="7030A0"/>
                </a:solidFill>
              </a:rPr>
              <a:t>Σκέψεις για την αξιοποίηση των αποτελεσμάτων μετά το πέρας του έργου</a:t>
            </a:r>
          </a:p>
          <a:p>
            <a:r>
              <a:rPr lang="el-GR" sz="2400" i="1" dirty="0" smtClean="0">
                <a:solidFill>
                  <a:schemeClr val="accent6">
                    <a:lumMod val="75000"/>
                  </a:schemeClr>
                </a:solidFill>
              </a:rPr>
              <a:t>ΝΟ </a:t>
            </a:r>
            <a:r>
              <a:rPr lang="en-GB" sz="2400" i="1" dirty="0" smtClean="0">
                <a:solidFill>
                  <a:schemeClr val="accent6">
                    <a:lumMod val="75000"/>
                  </a:schemeClr>
                </a:solidFill>
              </a:rPr>
              <a:t>COPY-PASTE (</a:t>
            </a:r>
            <a:r>
              <a:rPr lang="el-GR" sz="2400" i="1" dirty="0" smtClean="0">
                <a:solidFill>
                  <a:schemeClr val="accent6">
                    <a:lumMod val="75000"/>
                  </a:schemeClr>
                </a:solidFill>
              </a:rPr>
              <a:t>εργασίες, δημοσιεύσεις, άρθρα, μελέτες, έρευνες, </a:t>
            </a:r>
            <a:r>
              <a:rPr lang="el-GR" sz="2400" i="1" dirty="0" err="1" smtClean="0">
                <a:solidFill>
                  <a:schemeClr val="accent6">
                    <a:lumMod val="75000"/>
                  </a:schemeClr>
                </a:solidFill>
              </a:rPr>
              <a:t>κ.ο.κ</a:t>
            </a:r>
            <a:r>
              <a:rPr lang="el-GR" sz="2400" i="1" dirty="0" smtClean="0">
                <a:solidFill>
                  <a:schemeClr val="accent6">
                    <a:lumMod val="75000"/>
                  </a:schemeClr>
                </a:solidFill>
              </a:rPr>
              <a:t>.)</a:t>
            </a:r>
          </a:p>
          <a:p>
            <a:r>
              <a:rPr lang="el-GR" sz="2400" i="1" dirty="0" smtClean="0">
                <a:solidFill>
                  <a:schemeClr val="accent6">
                    <a:lumMod val="50000"/>
                  </a:schemeClr>
                </a:solidFill>
              </a:rPr>
              <a:t>Αφιερώστε χρόνο στη σύνταξη των εκθέσεων, ΝΟ </a:t>
            </a:r>
            <a:r>
              <a:rPr lang="en-US" sz="2400" i="1" dirty="0" smtClean="0">
                <a:solidFill>
                  <a:schemeClr val="accent6">
                    <a:lumMod val="50000"/>
                  </a:schemeClr>
                </a:solidFill>
              </a:rPr>
              <a:t>COPY-PASTE </a:t>
            </a:r>
            <a:r>
              <a:rPr lang="el-GR" sz="2400" i="1" dirty="0" smtClean="0">
                <a:solidFill>
                  <a:schemeClr val="accent6">
                    <a:lumMod val="50000"/>
                  </a:schemeClr>
                </a:solidFill>
              </a:rPr>
              <a:t>των εκθέσεων από την αίτηση </a:t>
            </a:r>
          </a:p>
          <a:p>
            <a:endParaRPr lang="el-GR" sz="24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2400" dirty="0"/>
          </a:p>
        </p:txBody>
      </p:sp>
      <p:sp>
        <p:nvSpPr>
          <p:cNvPr id="5" name="4 - Ορθογώνιο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4 - Εικόνα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pic>
        <p:nvPicPr>
          <p:cNvPr id="8" name="7 - Εικόνα" descr="ik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sp>
        <p:nvSpPr>
          <p:cNvPr id="19458" name="AutoShape 2" descr="data:image/jpeg;base64,/9j/4AAQSkZJRgABAQAAAQABAAD/2wCEAAkGBxQREhQUEhQWFBQUFxYXFhcVFBQVHBkcFRUWGBgcGhoZHSggGh8lHBgXITEhJSwrLi4uHCAzODMsNygtLiwBCgoKDgwOGxAQGzclICUsLC03LywsNzczNywsKy0tLSw3NyssLiwtLCwtLTIzLCwsLTcuNSw3LDc0LiwsLCwyLP/AABEIANAA8wMBIgACEQEDEQH/xAAcAAABBQEBAQAAAAAAAAAAAAAAAQMEBQYHAgj/xABGEAABAwIDBAYIAwYCCgMAAAABAAIRAyEEEjEFQVFhBhMicYGRBxQyQlKhsfCSwdEjYnKCovFDUxUWJDOTsrPC0+Fjg9L/xAAZAQEAAwEBAAAAAAAAAAAAAAAAAQIDBQT/xAAkEQEAAgEDAgcBAAAAAAAAAAAAAQIRAwQSMYETIUFhcaHwIv/aAAwDAQACEQMRAD8A7ihCEAhCEAhCEAhCEAhR8djadFhfVeGNG8nedAOJO4C5WK2x03e6W4ZuQf5jxLv5WaN73TzaEG5xFdtNpc9zWNGrnENA7ybKhxnTTCss1zqpH+WwkeDnQ0+BXNMdj87s1V7qj+LiXEd02b3CAob8eToAOZug6BX6fu/w8OI4vqwfwtaR81CqdN8UfZbQb306jvpUCwxxDzqSO6ybdUJ3nzKDc/664z/4P+DU/wDKvdPpxix7QoHup1G/WqVgsx4lKKruJ8yg6PS6fVB7VBp5tqlvyLD9VZYfp1QPtsq0+JLQ8f0Eu+S5W3FPG+e+E6zHnePJB2jA7cw9YxTrMLvhnK78Dod8lYrgj8e2p2QLaFxaDpuANieeg53iRS2u+m2BWxDWg7sRVaBugBrwG9wAHJB3NC41huleKpdpr6+X9/8Aaz3h8uHyWx6M9P6dctp14pPdAY8H9m8nQCScpO4EkHjJhBtF5e2RrHNK4xc2AWY2n09wlEkNc6s4aik0EfjcQ0+BKDRUKuaQbObqO/Qjkf1G5ecLWllMnVzW/wDLJWEq+kamXseKFQZZDu0yS0i4iY1DTruPEqTsLp1hiGCsX03NYxgzMzCzRmMszRJG+LAcUG6Qo+CxtOs3PSe2o3ixwcO62/kpCAQq3a23aGGgVXw43DWgucRxytuBzNk3srpHh8S7JTfD/ge0sJjWJs7wmEFshCEAhCEAglC8uQKXJUjQlQCpOkfSOnhBl9us4S2mDFviefdbPibwDBhrpX0iGFbkZDq7x2QdGjTO/lwHvEcASOW43GnM4kl9RxlznXJJ3n5W3CAIAAQTdrbVfVf1ld+d+4CwaDuY33Rz10klU1fFF3IcEy5xJk3KdwdDO6CYABc48hqgYSq1FFhgZG3Ehuc5yPpMXhV+JpZXWMggFp5HRA2XSkQhAJdO9GnekQBCafLjkbMm5I3DlzN/Ip0Fe8JTjtGd5JG/d8h8ggKOHt8IAgbhbdyTdKpJzbwSG8osT3zIncBzTtarNtwUXDHUbw50+JLh8iEDoxoa7/eAHgXD6JratIFheAMpP7Ru4E+93Gb+fFR6mFhp5EnvBM35p3ZDz2h7rACeBn2W+YJ5AAb0F5W6Q4qrh6dCtUJa0aXzOHu9afeIH5TLrisKgYjEVnkii1oAN31SYJ35Wi5HMxylWGyaL3wKuUOAJeWSRA3ifBAiFatosMDI24kNLznI48J5Ksx9Msnq4MtzMzWmdJjS9igdweNqUXipRe6m8e807uDgbOHIghb/AGZ6RWuoOFVoGKaIY0SGVSd7d7Y1c3UAEid3J6deuz/esY9u80s0t5lrtR3X5KbXp5hYwdQRqCNCEE/am0y5znPf2nGXPcQC4/kBoANBbRM4bFkQ5rpgyCHaEGxBGhB3jRU+HBe7te1oeQGkcLQfFTqFHKXHSSLDkI80HXti9N6DqDDXflqxDxG8EibaSADG6ULmWE6EV8WwV6fsPmLfASw/NpQg70hCECEoAQAlQCr9u7VbhaLqjrnRjficdB9STuAJ3KwXLenW2utrmDLKM02Di/8AxHeYy/ymPaQUW1Me5znOe7NVeZceHcNwAgAbgAqkocZuUIBP4OsGOuJaQWu7imWhIgsuvY2HZg6Mps1wccohsk2HONVBxFXMRwAAHh/7lNoQCXTv+iUiPvReUAhCVoQOUaU62A42nSY8Ckq1ZsNBp9/fndJVqkwNIXhAEKLiaRnOz2hYj4h+v33SgV4r1QwTvQQauMkEGAd+4jvB0VnhcOW02Ng5n9twi94DRHGIEcVAweF6+oMwlrTLiRa18o5nhwnktt0Mwgr4xhN2tLn9/VwG/wBTg7+VBo9j+juh1QOJzuquE9mo5opzuAaYcRxdIncBZYza2zXYDEupv7bSOy6IzMfInhIIII5cCF2xYX0r4MGjRqx2mVCwn92o0k/1MYgw3XsbBzB0ZYhrg45PZBJsOZGq8YPCvxdenSpjtO7IJ0AEuc4xuHaMdw1KgLeeifBg1K9Yi7WsptP8RLn/APKxBZYz0b4c0S2k6o2uBaq55cHEfEz2YP7oB5rmTmOY5zHjLUY4te3gR9Z1B4FfQi5F6UMCKWNZUAgV2EO/ipwJ7yHAfyoMHXd1dXNuNj9R+Y8QtH0Z6N4jaLhlBpYf360WI4U59tx5WG/gaatWNKpTqtEljmvAOhNNwcAeRiF9E4PENq02VGGWva1zTxDgCPkUCYLCso02U6YDWU2hrWjcGiAEqcyoQekIQgEIQgrOkm0/VsO+oCM8ZaYO97rN+dzyBXEq9STAuBYSZmN54zxW19Iu1M9Y0wezQEf/AGVACT4NLQDzcFhECoAQAglAEpdUiEAl07/ol+q8oAFCEAIABBKCUIFSIXr6oPLnZRPBQ8HQNZ5kw0CXnluA74N+R3wncaYafBO4EZaI4vc4n+U5R8gCgkVa9srBlYLACy1no5rhuIbPvMeP6x+o8ljQFKwOMNNwIMFplpiYMRcbwRIPIoOmelLH4+hgs+zWudW6xgdkpiq5rCHSWsIM9rINDAJO6RWdN8dUOzcK3EANxFbqnVWD3XNp5qncA6B4rzhvSEWshzJdxDmkfMhw8j4rH7e2xUxdXrKm4Q0DRo4D8zaYFkFcug+inFQMTSHt9ioAbTILfkWtnvWA+v39/dncBj6mGqtrUTD2TY6OafaaeRgeICDoXoq2ltOu3Ff6UplhbVApZqYpH3s7WgAZmNhsOvMm5hVPpfxANTDsHtAuPll//XyXup6VOxHq7xUj9zLP8UzHPL4LE4vFVMTWdXramwA0AEwBN95N9SSUEfGsls8Cur+ifa4rYPqSe3hzlj9x0upnuAln8i5g69ty9dHdsv2fiW1WyW6VGj36ZIkRxESOY4EoPoNC8Uqoe0OaQWuAII0IIkEIQe0IQgF5e4AEmwAk+C9Kp6V1smDxBBgmm5gPA1OwD5uCDkW1sUapL3a1HOqHlmJdHhmjwVdCk7RPaA4D6lRiUCEoQhAJdO9GnekIQCVDWk2F04yjIJNhFp3oGwEhKUlIgEIS6IDTvSIQgZxYlh5QveDvRb+657T4uzD5EJnGVQBG8pMI5+R0AQ4AtkkXG8CLgjeeAiQgkuclTdECOe+dZ5pxAJdO/wCiTOBxJ4ASf0HiUuc7mt8S530yoESpWuJtkB/hLmnyMhe6dLNJktsbOEG3jBHMT5oGwEhKUlIgFFxzbA8D9U8+RcX4j9OaaxtSGiLk6RfyA1KDtPo6rl2zsNm91rmDup1Hsb8mhCsOi2zThcJQon2mMGePiPaf/UShBaoQhAhVF0yP+yuETmdTESRMVGuseMBXpWc6c1A3DtJv+1ZHeA4j6IOVbWZFS2hAI7iN/wA1DUraVXNUPIAfK/zJUVAIBQQhAIBQnaVLe6wG42nigWg2O0ZAjdv3LxVqT3DRLVqz3DTw+/vVNkIBCEunegNO9IhCB7B0M7oJgXJPIaqe2mywyM7QlrS52cjdfQE8FAwdfI6SJFwRyOqmdexsHNmjLAykOOT2QSbW4hBQ46gOtAF2vMidYvIP4SEmJ2mxj8rjH5foEmKxGao0gaOAH8xOY/1OKpNo4N78Q8NBMkHlBaN+4WKDUDilBUXZuENJga52YjyHIKUgQBKChO0qW82A3G06T8igKDY7RkADdv3ffcvFd2a24abvG2hXqrVnuGn39/mmyECDmlQl070Hl7sugk7h96J3o2+nRxdGpir0abi7sguyumWZhqWgkGRfsi2qhY7FtpNlx1sPsLxTxIfSLhfdZB9HUqoe0OaQ5rgC0ggggiQQRqELm/QfaeJbgqLWDMwdYGkibCq+3cNPBCDpaEKo2/0jo4MDrcxc64awAmBvuQAO83vEwUFusx6Qh/szTwqt+YcPzVpsPb1DGNLqLpLYzNcC1zZmJB3GDBFjBvZU3pIxjGYZjHHt1KrAwccrgXHuA38SOKDleK9t3evBEfeicxVnu4ymQUAhCAECgL1VqE62jcvBKVAiAUJdO9ApEfei8oBQQgErQkAQSgCkJXrVeSEFbhRNRvLMflH/AHK1Ij70VXhuzUbOpzN7t/8A2qxZIJvM7uAgW85Pig8U3El0tgA9kzMiAZ5XkRyTiTj8koCBWheqtQmAbQvBKVAiAUJdO9ApEfei8oBXiswkdl2UyLxOhBIjmJEoKvbezXVIc0yWiMp/LmmsCzJRAdLZLnmdw0H0JV4AoeOeQ5pGouBzBkIO9dE9merYOhSIhzWAv/jf23/1OchW6EEXBY+nWzZHAljix7feY4e64agxB5ggiQQVzvpfTp/6VYMYS3DuaDmktGVtNwAzC4irMxcZxpK1nSTosMQ4VqNR2HxLQAKrCRmA91+Ugkc58xZZTH9EdpYlzW16lJzWGWudUc4DdIbkBLo4x3oKPoft1mDxL6jg/I6lUAYLknPTLAToCBNzzhecfXxO0KlTEFsijlLosykxjg4tBOr4vxJMmBEb3Zvo8wlMNNQOrVI7Ti97Qdfca6ABJgX5ybq82ls5vqlahTa1jTRqMa1jQ0DMwiwFhqg4ljB23eH0CZT+MMuniAR5JgBAAIJQShAIQl070Cj5rykBXpAiAEAIJQCEIQCUDzRp3pEFbtFhacw3HN4jX5T5qbQrB4kJMY2W8xomtj7Er1+sNBhqCkGucG+0A8ujKPe9k2FxwQSKFINaGiYaIEkk+Z1QyqHCbgXFwRoSN/dqo9SlXbZ1Oq08HU3tPkRKpsTtmmNXFx4C/wD6RMVmei8q4sDS6jnFu5eSzGI2093sDKOOp/RR27SqtM5yTwNx5KnOG8bbUxlu8PWDuTk4s3szaQqfuvG78wryjiwbOseO5XYTE1nEnmuB0MxbyXltQFxbNwASORJg/Ir2xgGkATJjidfFDneCIJed0R4z9wnNi4M4nG4ekLzUZm/hYc7/AOlrlDxGLABg+O4Lp3os6LuoNOKrtLalVsU2uEFjCQSSNznEAxqABoSQg6ChCEAhCEAkKVeXIOF4/B5XuabCnmZJ3mm8s/JQS6VoOnVMsxdVugzZhzzta8n8TnDwWeQCEIBQLoouNxWQGLn7hPVX5QTwVZSp9ZUAJsA6o88m+HEjyQe6OIc0ATMCLqVTxgOtvmnWdWYHVNBIkN6w9YRrNrTF4Vbi3MY6A8QQHNzdkkO0sfLwQWwqB2iFTMrCbG+7n3cVaYepmE+aB1Lp3o070iAIQ1s2F0Ap3DtvJmBOm/igbdQLmumwg3PEblr/AEMYoCriWH2nMpObzDDUDvLO3zWPxtfsnhcDnKrcHin0XipSeWPbo5v3BHI2Qd06e7TGHwj3TDj2WfxOBDfIkE8gV8+0eiLqlbLTc1lMiQXSSOLQPeI7xbfYqz23tzEYlzDXqOq5ZABgAWuQABfdxunNn4rS99QQfKDx5qtq8obbfW8K+fRJHo8pxbEOa/i6mHN8g4EfNZTpF0Xr4MjrG5qbjDajO008BO48jHKV0bB7VtDxP7zRfxb+bZ7grDDYum9w/aBuUE3OXLxMGIO5eXFonEw70W0dSvLTt2n9lyGj0bxZGduGrwLgim/5WlPYfapactVpBFiYg+LTofuF2E4unubmJEgAuzHxPZnlKynSjCUsQ5pe3QAtcD23N+FztAJkRflC0pz9Hj3EbfH9T5+3X6mftUYLA1q9NtSlQrVKZkNcyjVcDlMESG7iFM/1axkNPq1QZnNaM4FO73NYLPIMS4XhdZ9FpaNnsYwACnUqtIG7NUc8f0varnbrcxoM951amR3Uz1jvkwr0ORPszPRT0cUsO5tXEuFeq2C1oH7NhGhAN3kHebaEAESt2hCICEIQCEIQISgBACVBzL0qYXLWpVPjZHjTcZ/6jfJYddV9J+FzYVtQf4VRs/wv7MfiLD4LlhEfeiDyQm6ryIAEkzqY05wnF4qUwdd1xBiEEbEvsQeI+Ym/3wUDBYsNqOLhLHA0zHDfHitP0V6P+v4oUhanTh9Z03ykxGsy7LlB3AHgAsztjA+r4itR3Uqj2D+FriGnxbBQTfWabYdna8jKRDXBzsgIbmJs3mRqqTaFfO6dwAaPDX5kr0o1QQUG79DWxKGKxOI9Yotqtp0m5Wva1zQXucCXNNiYbbh2vC86bdE24F4q0J6iqYymT1b4JgH4SJidCI3gCd6Cq1PqMQwACsKjXPMmSxzYpzwgtqCB36krYdO8N1mAxA+BnWf8JwqfRpQcZQhK0IHKNKddB4TpMeBSVas2Gg0+/vzkpKtUmBpCaeYB7igiY58mBoPqoVSoGiSvNauWmwknjp48VHe3ebnid3IcPvegQ4wa5SXeAAHDv42Wg6C9HX7RfiGsqCm6mxr2gjslznEAGLiYNxPcVlHCF1D0C1wK2LZ7z6dFwPKm6oD/ANRqCo2jsbF4QxXoPgf4jBnZ35m2HjB5JjZ222tdPWS0gggO3FfQaYrYOm+7qbHH95rT9Qg4g3aVNzgG1OtcMpDGNe57snsiBMbpIF1aYDoljMWWnq/V6cAZ69jFyS2kO0TJ0dlEb11+lSa0Q0Bo4AAfRe0Gb2P0TbhGRQrVGvdd7ndprzullg2N2WDxJVrg9nZX9ZUealSIBIADQdQ1u6YGpJU9CAQhCAlC85UIPSEIQCEIQQdt4H1jD1aWhqMc0HgY7J8DB8FwhpO8Qd4O7iCvoVcL6SUgzF4kDTrqh/E4u/NBXJutUDRJMDjb5SnAE3iGZmkeSDeehfZ3ZxGJmzyKTRMmW9p5PfmZHdOhCw3pGoFm0sUHCJc17TxD2NM+cjvBWr9Dm0yyvVw5PZqs6xvJ1MgO8XNcPwLU+kTovTxLBiQ1xr4fK4ZLl7GvDnMLY7UDM4AXmw1IIcLxWGfSIFRpaSJExp4fRMYqi6nBc0tzjM0kRI4j73ha3atM4ssFCm+t1Ts1QsY52VkgOm2uWfvTz0iDazKbabTWfna4MpNNVxaD24awE+ygleiV1TD7Roh7XNbiqVRgnQ5W9aJG4gUzreCea7rXpB7XNdcOBaRyIgrj2xqvWY3Cij2qjKzXOyiSxgBFTN8PZJF41jVdkQfPtXDmm51N3tU3OY7vYS0/MLwStV6SsAKWMzt0rMDyP3m9h0eAYe8lZVAouoWJqnI4xAGl5m8QRFipijVqGd9Ok326j2tbJdlDnuDWyBYdozMWQQMdgXsZTrOHYq52sPOkQH913R4HgoQK7N6Sdj0sPsZtJon1d1AU3HXMajWvcebmufPNy5HW2dUbSbWIGR27eAfZJ5H9EFXih2hqBHzW09C2JDNpjMcvW0atNoNpdNOpHfFN581mquz6nU9dH7MGJm/CY4TafyupexsLVpGji2QBSrU3ATBytqDMe6xB4iUH00hCEAhCEAhCEAhCEAhCEAhRnbQpDV7R3kBef9J0f81n4gqzesdZEtCY9cZ8QR62z4grB9cr9I+wn0678S1pNGoAXuF8jmtDTm4NIAObSZmLT031xnxBBxbPiH39lByepsBhwLagH7bIKuafiAOSfhggfPVNYHo62rg+tk9a9vWMMmA3VrY0IcLkm97aBbfEdG6L5Z6w9tEz+zblGUH3WuizRIjeBF9Eyzo7kYKVLFAUQIGamHPDbyA4ODeMdmwG+EGW6JbKFPDMxTLYgg1WPPui8Mj4S2zhvk8BHVcBiRVpU6gECoxrwDuzNB/NZih0apU2ClSxL2UQIynK9wk3yvdpJO8GJtAgDR4arSpsaxhAaxoa0ToGiB8gglpijg6bCXMYxrnalrWgnvIF0euM+IJDjWfEED8JUx64z4gj1xnxD7/uEHOPS26K2H5U6h4+8z9FmNq7Fq4ZjH1C0h9iAPYduBMw7hNr2vqul9MdiMxopuZVayrRJLC4EtcCQS10XuWC94g2Kzu38HiMXSdRZRyOMEuqVGBoIIsCCZPCBw0QZLFbMq0qTKz2gMfG8y3N7OYRaflYG6kUejtYPwdcxDq+HlkEFgdVYWkkm9tRAjmtHt/Ni8PUw9OlUbUqNLe0xzGsMa9YewY1BBvFpVjVZVq5aRpFjszc7iW5G5XCS1wPa5ACdJAvAanpNsVmOw1XDvJaKgEOFy1zSHMdG+HAGN+i5VjujeNqMOGGGfmjJn7Ip2tmD5iDExrfSbLsXrjPiCR2OpjV7ReLneTEeaDi1TZtdlIYV2GqmsGCnkbTe5pMASHxlLd+aY4xBhyh0exjMOzDOwtU1erbT0DmaBsmqCWDjcyuzeuM+Iff9wj1xnxD7/sUBgqJZTYxxzFrGtJ4kAAlPpj1xnxD7/uEeuM+Iff9igfQmPXGfEEhxrPiCCQhMets+II9cZ8QQPoTHrjPiH3/AGKPXGfEPuP1CB9CZ9bZ8QQgpekbM1Wi2TBD5jUxBgczEeKqMbSb1bnNtl4Ewbgb3GdZBtYaXC0m2dk9flIeWOZOU7rx47lVUujlR5/b1LD4SST52C4u622pfUtimeXSe0R2wpMLHEVj1rgKzWH4XHdDNxEWmbXOcC1ivPWVLTiaU2sMoBm8DU6ERrxgqRitlse4uLGuzAg5i7e3KbaXAAJjQckwzYjBpSp6ZfaebRH0XaXNtxDiXB2Jp6OALXNEEttu1uDr56h8GoIJxDIBIPsXIEkaW7tdfDyzYjBH7KnYyO08xvn75IGxmAQKTACSSA94HaAzfQeQ4CAsqeJY4w1zSYmA4Exa9u8J1V2G2eKZzMpsBgtmXaEzefNSpqcGfiP6IH0JgmpwZ+J36L00vkSGxvgmdO5A6hCEAhCEAhCEAhCEAo+KwTKo7Ym0SCQY4SN3JSEKJrFoxIg4PDOa45nPMG0ukEXAB42jx+c5CFWlIpGIAhCFcV21nVRl6oONnTlya2y+1u1TxNbdk8Z+Hl+98kztfBvqZchAgOBlzm6xBsDwPmnnYapuqkae6DoINzxWNInxLZzjy+OyC0TVkZwyN8F06WiealKF6rUIvVM8Q0DevTsPUvFUj+UHfzWyUtCiDD1P84/gYvTaNSRNWwiRkbeNe6UElCEIP//Z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AutoShape 4" descr="data:image/jpeg;base64,/9j/4AAQSkZJRgABAQAAAQABAAD/2wCEAAkGBxQREhQUEhQWFBQUFxYXFhcVFBQVHBkcFRUWGBgcGhoZHSggGh8lHBgXITEhJSwrLi4uHCAzODMsNygtLiwBCgoKDgwOGxAQGzclICUsLC03LywsNzczNywsKy0tLSw3NyssLiwtLCwtLTIzLCwsLTcuNSw3LDc0LiwsLCwyLP/AABEIANAA8wMBIgACEQEDEQH/xAAcAAABBQEBAQAAAAAAAAAAAAAAAQMEBQYHAgj/xABGEAABAwIDBAYIAwYCCgMAAAABAAIRAyEEEjEFQVFhBhMicYGRBxQyQlKhsfCSwdEjYnKCovFDUxUWJDOTsrPC0+Fjg9L/xAAZAQEAAwEBAAAAAAAAAAAAAAAAAQIDBQT/xAAkEQEAAgEDAgcBAAAAAAAAAAAAAQIRAwQSMYETIUFhcaHwIv/aAAwDAQACEQMRAD8A7ihCEAhCEAhCEAhCEAhR8djadFhfVeGNG8nedAOJO4C5WK2x03e6W4ZuQf5jxLv5WaN73TzaEG5xFdtNpc9zWNGrnENA7ybKhxnTTCss1zqpH+WwkeDnQ0+BXNMdj87s1V7qj+LiXEd02b3CAob8eToAOZug6BX6fu/w8OI4vqwfwtaR81CqdN8UfZbQb306jvpUCwxxDzqSO6ybdUJ3nzKDc/664z/4P+DU/wDKvdPpxix7QoHup1G/WqVgsx4lKKruJ8yg6PS6fVB7VBp5tqlvyLD9VZYfp1QPtsq0+JLQ8f0Eu+S5W3FPG+e+E6zHnePJB2jA7cw9YxTrMLvhnK78Dod8lYrgj8e2p2QLaFxaDpuANieeg53iRS2u+m2BWxDWg7sRVaBugBrwG9wAHJB3NC41huleKpdpr6+X9/8Aaz3h8uHyWx6M9P6dctp14pPdAY8H9m8nQCScpO4EkHjJhBtF5e2RrHNK4xc2AWY2n09wlEkNc6s4aik0EfjcQ0+BKDRUKuaQbObqO/Qjkf1G5ecLWllMnVzW/wDLJWEq+kamXseKFQZZDu0yS0i4iY1DTruPEqTsLp1hiGCsX03NYxgzMzCzRmMszRJG+LAcUG6Qo+CxtOs3PSe2o3ixwcO62/kpCAQq3a23aGGgVXw43DWgucRxytuBzNk3srpHh8S7JTfD/ge0sJjWJs7wmEFshCEAhCEAglC8uQKXJUjQlQCpOkfSOnhBl9us4S2mDFviefdbPibwDBhrpX0iGFbkZDq7x2QdGjTO/lwHvEcASOW43GnM4kl9RxlznXJJ3n5W3CAIAAQTdrbVfVf1ld+d+4CwaDuY33Rz10klU1fFF3IcEy5xJk3KdwdDO6CYABc48hqgYSq1FFhgZG3Ehuc5yPpMXhV+JpZXWMggFp5HRA2XSkQhAJdO9GnekQBCafLjkbMm5I3DlzN/Ip0Fe8JTjtGd5JG/d8h8ggKOHt8IAgbhbdyTdKpJzbwSG8osT3zIncBzTtarNtwUXDHUbw50+JLh8iEDoxoa7/eAHgXD6JratIFheAMpP7Ru4E+93Gb+fFR6mFhp5EnvBM35p3ZDz2h7rACeBn2W+YJ5AAb0F5W6Q4qrh6dCtUJa0aXzOHu9afeIH5TLrisKgYjEVnkii1oAN31SYJ35Wi5HMxylWGyaL3wKuUOAJeWSRA3ifBAiFatosMDI24kNLznI48J5Ksx9Msnq4MtzMzWmdJjS9igdweNqUXipRe6m8e807uDgbOHIghb/AGZ6RWuoOFVoGKaIY0SGVSd7d7Y1c3UAEid3J6deuz/esY9u80s0t5lrtR3X5KbXp5hYwdQRqCNCEE/am0y5znPf2nGXPcQC4/kBoANBbRM4bFkQ5rpgyCHaEGxBGhB3jRU+HBe7te1oeQGkcLQfFTqFHKXHSSLDkI80HXti9N6DqDDXflqxDxG8EibaSADG6ULmWE6EV8WwV6fsPmLfASw/NpQg70hCECEoAQAlQCr9u7VbhaLqjrnRjficdB9STuAJ3KwXLenW2utrmDLKM02Di/8AxHeYy/ymPaQUW1Me5znOe7NVeZceHcNwAgAbgAqkocZuUIBP4OsGOuJaQWu7imWhIgsuvY2HZg6Mps1wccohsk2HONVBxFXMRwAAHh/7lNoQCXTv+iUiPvReUAhCVoQOUaU62A42nSY8Ckq1ZsNBp9/fndJVqkwNIXhAEKLiaRnOz2hYj4h+v33SgV4r1QwTvQQauMkEGAd+4jvB0VnhcOW02Ng5n9twi94DRHGIEcVAweF6+oMwlrTLiRa18o5nhwnktt0Mwgr4xhN2tLn9/VwG/wBTg7+VBo9j+juh1QOJzuquE9mo5opzuAaYcRxdIncBZYza2zXYDEupv7bSOy6IzMfInhIIII5cCF2xYX0r4MGjRqx2mVCwn92o0k/1MYgw3XsbBzB0ZYhrg45PZBJsOZGq8YPCvxdenSpjtO7IJ0AEuc4xuHaMdw1KgLeeifBg1K9Yi7WsptP8RLn/APKxBZYz0b4c0S2k6o2uBaq55cHEfEz2YP7oB5rmTmOY5zHjLUY4te3gR9Z1B4FfQi5F6UMCKWNZUAgV2EO/ipwJ7yHAfyoMHXd1dXNuNj9R+Y8QtH0Z6N4jaLhlBpYf360WI4U59tx5WG/gaatWNKpTqtEljmvAOhNNwcAeRiF9E4PENq02VGGWva1zTxDgCPkUCYLCso02U6YDWU2hrWjcGiAEqcyoQekIQgEIQgrOkm0/VsO+oCM8ZaYO97rN+dzyBXEq9STAuBYSZmN54zxW19Iu1M9Y0wezQEf/AGVACT4NLQDzcFhECoAQAglAEpdUiEAl07/ol+q8oAFCEAIABBKCUIFSIXr6oPLnZRPBQ8HQNZ5kw0CXnluA74N+R3wncaYafBO4EZaI4vc4n+U5R8gCgkVa9srBlYLACy1no5rhuIbPvMeP6x+o8ljQFKwOMNNwIMFplpiYMRcbwRIPIoOmelLH4+hgs+zWudW6xgdkpiq5rCHSWsIM9rINDAJO6RWdN8dUOzcK3EANxFbqnVWD3XNp5qncA6B4rzhvSEWshzJdxDmkfMhw8j4rH7e2xUxdXrKm4Q0DRo4D8zaYFkFcug+inFQMTSHt9ioAbTILfkWtnvWA+v39/dncBj6mGqtrUTD2TY6OafaaeRgeICDoXoq2ltOu3Ff6UplhbVApZqYpH3s7WgAZmNhsOvMm5hVPpfxANTDsHtAuPll//XyXup6VOxHq7xUj9zLP8UzHPL4LE4vFVMTWdXramwA0AEwBN95N9SSUEfGsls8Cur+ifa4rYPqSe3hzlj9x0upnuAln8i5g69ty9dHdsv2fiW1WyW6VGj36ZIkRxESOY4EoPoNC8Uqoe0OaQWuAII0IIkEIQe0IQgF5e4AEmwAk+C9Kp6V1smDxBBgmm5gPA1OwD5uCDkW1sUapL3a1HOqHlmJdHhmjwVdCk7RPaA4D6lRiUCEoQhAJdO9GnekIQCVDWk2F04yjIJNhFp3oGwEhKUlIgEIS6IDTvSIQgZxYlh5QveDvRb+657T4uzD5EJnGVQBG8pMI5+R0AQ4AtkkXG8CLgjeeAiQgkuclTdECOe+dZ5pxAJdO/wCiTOBxJ4ASf0HiUuc7mt8S530yoESpWuJtkB/hLmnyMhe6dLNJktsbOEG3jBHMT5oGwEhKUlIgFFxzbA8D9U8+RcX4j9OaaxtSGiLk6RfyA1KDtPo6rl2zsNm91rmDup1Hsb8mhCsOi2zThcJQon2mMGePiPaf/UShBaoQhAhVF0yP+yuETmdTESRMVGuseMBXpWc6c1A3DtJv+1ZHeA4j6IOVbWZFS2hAI7iN/wA1DUraVXNUPIAfK/zJUVAIBQQhAIBQnaVLe6wG42nigWg2O0ZAjdv3LxVqT3DRLVqz3DTw+/vVNkIBCEunegNO9IhCB7B0M7oJgXJPIaqe2mywyM7QlrS52cjdfQE8FAwdfI6SJFwRyOqmdexsHNmjLAykOOT2QSbW4hBQ46gOtAF2vMidYvIP4SEmJ2mxj8rjH5foEmKxGao0gaOAH8xOY/1OKpNo4N78Q8NBMkHlBaN+4WKDUDilBUXZuENJga52YjyHIKUgQBKChO0qW82A3G06T8igKDY7RkADdv3ffcvFd2a24abvG2hXqrVnuGn39/mmyECDmlQl070Hl7sugk7h96J3o2+nRxdGpir0abi7sguyumWZhqWgkGRfsi2qhY7FtpNlx1sPsLxTxIfSLhfdZB9HUqoe0OaQ5rgC0ggggiQQRqELm/QfaeJbgqLWDMwdYGkibCq+3cNPBCDpaEKo2/0jo4MDrcxc64awAmBvuQAO83vEwUFusx6Qh/szTwqt+YcPzVpsPb1DGNLqLpLYzNcC1zZmJB3GDBFjBvZU3pIxjGYZjHHt1KrAwccrgXHuA38SOKDleK9t3evBEfeicxVnu4ymQUAhCAECgL1VqE62jcvBKVAiAUJdO9ApEfei8oBQQgErQkAQSgCkJXrVeSEFbhRNRvLMflH/AHK1Ij70VXhuzUbOpzN7t/8A2qxZIJvM7uAgW85Pig8U3El0tgA9kzMiAZ5XkRyTiTj8koCBWheqtQmAbQvBKVAiAUJdO9ApEfei8oBXiswkdl2UyLxOhBIjmJEoKvbezXVIc0yWiMp/LmmsCzJRAdLZLnmdw0H0JV4AoeOeQ5pGouBzBkIO9dE9merYOhSIhzWAv/jf23/1OchW6EEXBY+nWzZHAljix7feY4e64agxB5ggiQQVzvpfTp/6VYMYS3DuaDmktGVtNwAzC4irMxcZxpK1nSTosMQ4VqNR2HxLQAKrCRmA91+Ugkc58xZZTH9EdpYlzW16lJzWGWudUc4DdIbkBLo4x3oKPoft1mDxL6jg/I6lUAYLknPTLAToCBNzzhecfXxO0KlTEFsijlLosykxjg4tBOr4vxJMmBEb3Zvo8wlMNNQOrVI7Ti97Qdfca6ABJgX5ybq82ls5vqlahTa1jTRqMa1jQ0DMwiwFhqg4ljB23eH0CZT+MMuniAR5JgBAAIJQShAIQl070Cj5rykBXpAiAEAIJQCEIQCUDzRp3pEFbtFhacw3HN4jX5T5qbQrB4kJMY2W8xomtj7Er1+sNBhqCkGucG+0A8ujKPe9k2FxwQSKFINaGiYaIEkk+Z1QyqHCbgXFwRoSN/dqo9SlXbZ1Oq08HU3tPkRKpsTtmmNXFx4C/wD6RMVmei8q4sDS6jnFu5eSzGI2093sDKOOp/RR27SqtM5yTwNx5KnOG8bbUxlu8PWDuTk4s3szaQqfuvG78wryjiwbOseO5XYTE1nEnmuB0MxbyXltQFxbNwASORJg/Ir2xgGkATJjidfFDneCIJed0R4z9wnNi4M4nG4ekLzUZm/hYc7/AOlrlDxGLABg+O4Lp3os6LuoNOKrtLalVsU2uEFjCQSSNznEAxqABoSQg6ChCEAhCEAkKVeXIOF4/B5XuabCnmZJ3mm8s/JQS6VoOnVMsxdVugzZhzzta8n8TnDwWeQCEIBQLoouNxWQGLn7hPVX5QTwVZSp9ZUAJsA6o88m+HEjyQe6OIc0ATMCLqVTxgOtvmnWdWYHVNBIkN6w9YRrNrTF4Vbi3MY6A8QQHNzdkkO0sfLwQWwqB2iFTMrCbG+7n3cVaYepmE+aB1Lp3o070iAIQ1s2F0Ap3DtvJmBOm/igbdQLmumwg3PEblr/AEMYoCriWH2nMpObzDDUDvLO3zWPxtfsnhcDnKrcHin0XipSeWPbo5v3BHI2Qd06e7TGHwj3TDj2WfxOBDfIkE8gV8+0eiLqlbLTc1lMiQXSSOLQPeI7xbfYqz23tzEYlzDXqOq5ZABgAWuQABfdxunNn4rS99QQfKDx5qtq8obbfW8K+fRJHo8pxbEOa/i6mHN8g4EfNZTpF0Xr4MjrG5qbjDajO008BO48jHKV0bB7VtDxP7zRfxb+bZ7grDDYum9w/aBuUE3OXLxMGIO5eXFonEw70W0dSvLTt2n9lyGj0bxZGduGrwLgim/5WlPYfapactVpBFiYg+LTofuF2E4unubmJEgAuzHxPZnlKynSjCUsQ5pe3QAtcD23N+FztAJkRflC0pz9Hj3EbfH9T5+3X6mftUYLA1q9NtSlQrVKZkNcyjVcDlMESG7iFM/1axkNPq1QZnNaM4FO73NYLPIMS4XhdZ9FpaNnsYwACnUqtIG7NUc8f0varnbrcxoM951amR3Uz1jvkwr0ORPszPRT0cUsO5tXEuFeq2C1oH7NhGhAN3kHebaEAESt2hCICEIQCEIQISgBACVBzL0qYXLWpVPjZHjTcZ/6jfJYddV9J+FzYVtQf4VRs/wv7MfiLD4LlhEfeiDyQm6ryIAEkzqY05wnF4qUwdd1xBiEEbEvsQeI+Ym/3wUDBYsNqOLhLHA0zHDfHitP0V6P+v4oUhanTh9Z03ykxGsy7LlB3AHgAsztjA+r4itR3Uqj2D+FriGnxbBQTfWabYdna8jKRDXBzsgIbmJs3mRqqTaFfO6dwAaPDX5kr0o1QQUG79DWxKGKxOI9Yotqtp0m5Wva1zQXucCXNNiYbbh2vC86bdE24F4q0J6iqYymT1b4JgH4SJidCI3gCd6Cq1PqMQwACsKjXPMmSxzYpzwgtqCB36krYdO8N1mAxA+BnWf8JwqfRpQcZQhK0IHKNKddB4TpMeBSVas2Gg0+/vzkpKtUmBpCaeYB7igiY58mBoPqoVSoGiSvNauWmwknjp48VHe3ebnid3IcPvegQ4wa5SXeAAHDv42Wg6C9HX7RfiGsqCm6mxr2gjslznEAGLiYNxPcVlHCF1D0C1wK2LZ7z6dFwPKm6oD/ANRqCo2jsbF4QxXoPgf4jBnZ35m2HjB5JjZ222tdPWS0gggO3FfQaYrYOm+7qbHH95rT9Qg4g3aVNzgG1OtcMpDGNe57snsiBMbpIF1aYDoljMWWnq/V6cAZ69jFyS2kO0TJ0dlEb11+lSa0Q0Bo4AAfRe0Gb2P0TbhGRQrVGvdd7ndprzullg2N2WDxJVrg9nZX9ZUealSIBIADQdQ1u6YGpJU9CAQhCAlC85UIPSEIQCEIQQdt4H1jD1aWhqMc0HgY7J8DB8FwhpO8Qd4O7iCvoVcL6SUgzF4kDTrqh/E4u/NBXJutUDRJMDjb5SnAE3iGZmkeSDeehfZ3ZxGJmzyKTRMmW9p5PfmZHdOhCw3pGoFm0sUHCJc17TxD2NM+cjvBWr9Dm0yyvVw5PZqs6xvJ1MgO8XNcPwLU+kTovTxLBiQ1xr4fK4ZLl7GvDnMLY7UDM4AXmw1IIcLxWGfSIFRpaSJExp4fRMYqi6nBc0tzjM0kRI4j73ha3atM4ssFCm+t1Ts1QsY52VkgOm2uWfvTz0iDazKbabTWfna4MpNNVxaD24awE+ygleiV1TD7Roh7XNbiqVRgnQ5W9aJG4gUzreCea7rXpB7XNdcOBaRyIgrj2xqvWY3Cij2qjKzXOyiSxgBFTN8PZJF41jVdkQfPtXDmm51N3tU3OY7vYS0/MLwStV6SsAKWMzt0rMDyP3m9h0eAYe8lZVAouoWJqnI4xAGl5m8QRFipijVqGd9Ok326j2tbJdlDnuDWyBYdozMWQQMdgXsZTrOHYq52sPOkQH913R4HgoQK7N6Sdj0sPsZtJon1d1AU3HXMajWvcebmufPNy5HW2dUbSbWIGR27eAfZJ5H9EFXih2hqBHzW09C2JDNpjMcvW0atNoNpdNOpHfFN581mquz6nU9dH7MGJm/CY4TafyupexsLVpGji2QBSrU3ATBytqDMe6xB4iUH00hCEAhCEAhCEAhCEAhCEAhRnbQpDV7R3kBef9J0f81n4gqzesdZEtCY9cZ8QR62z4grB9cr9I+wn0678S1pNGoAXuF8jmtDTm4NIAObSZmLT031xnxBBxbPiH39lByepsBhwLagH7bIKuafiAOSfhggfPVNYHo62rg+tk9a9vWMMmA3VrY0IcLkm97aBbfEdG6L5Z6w9tEz+zblGUH3WuizRIjeBF9Eyzo7kYKVLFAUQIGamHPDbyA4ODeMdmwG+EGW6JbKFPDMxTLYgg1WPPui8Mj4S2zhvk8BHVcBiRVpU6gECoxrwDuzNB/NZih0apU2ClSxL2UQIynK9wk3yvdpJO8GJtAgDR4arSpsaxhAaxoa0ToGiB8gglpijg6bCXMYxrnalrWgnvIF0euM+IJDjWfEED8JUx64z4gj1xnxD7/uEHOPS26K2H5U6h4+8z9FmNq7Fq4ZjH1C0h9iAPYduBMw7hNr2vqul9MdiMxopuZVayrRJLC4EtcCQS10XuWC94g2Kzu38HiMXSdRZRyOMEuqVGBoIIsCCZPCBw0QZLFbMq0qTKz2gMfG8y3N7OYRaflYG6kUejtYPwdcxDq+HlkEFgdVYWkkm9tRAjmtHt/Ni8PUw9OlUbUqNLe0xzGsMa9YewY1BBvFpVjVZVq5aRpFjszc7iW5G5XCS1wPa5ACdJAvAanpNsVmOw1XDvJaKgEOFy1zSHMdG+HAGN+i5VjujeNqMOGGGfmjJn7Ip2tmD5iDExrfSbLsXrjPiCR2OpjV7ReLneTEeaDi1TZtdlIYV2GqmsGCnkbTe5pMASHxlLd+aY4xBhyh0exjMOzDOwtU1erbT0DmaBsmqCWDjcyuzeuM+Iff9wj1xnxD7/sUBgqJZTYxxzFrGtJ4kAAlPpj1xnxD7/uEeuM+Iff9igfQmPXGfEEhxrPiCCQhMets+II9cZ8QQPoTHrjPiH3/AGKPXGfEPuP1CB9CZ9bZ8QQgpekbM1Wi2TBD5jUxBgczEeKqMbSb1bnNtl4Ewbgb3GdZBtYaXC0m2dk9flIeWOZOU7rx47lVUujlR5/b1LD4SST52C4u622pfUtimeXSe0R2wpMLHEVj1rgKzWH4XHdDNxEWmbXOcC1ivPWVLTiaU2sMoBm8DU6ERrxgqRitlse4uLGuzAg5i7e3KbaXAAJjQckwzYjBpSp6ZfaebRH0XaXNtxDiXB2Jp6OALXNEEttu1uDr56h8GoIJxDIBIPsXIEkaW7tdfDyzYjBH7KnYyO08xvn75IGxmAQKTACSSA94HaAzfQeQ4CAsqeJY4w1zSYmA4Exa9u8J1V2G2eKZzMpsBgtmXaEzefNSpqcGfiP6IH0JgmpwZ+J36L00vkSGxvgmdO5A6hCEAhCEAhCEAhCEAo+KwTKo7Ym0SCQY4SN3JSEKJrFoxIg4PDOa45nPMG0ukEXAB42jx+c5CFWlIpGIAhCFcV21nVRl6oONnTlya2y+1u1TxNbdk8Z+Hl+98kztfBvqZchAgOBlzm6xBsDwPmnnYapuqkae6DoINzxWNInxLZzjy+OyC0TVkZwyN8F06WiealKF6rUIvVM8Q0DevTsPUvFUj+UHfzWyUtCiDD1P84/gYvTaNSRNWwiRkbeNe6UElCEIP//Z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images.forwallpaper.com/files/thumbs/preview/86/865673__desktop-sfondo-screensaver-wallpaper-varie-immagini-sfondi-images-where-background_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85850"/>
            <a:ext cx="9229725" cy="5772150"/>
          </a:xfrm>
          <a:prstGeom prst="rect">
            <a:avLst/>
          </a:prstGeom>
          <a:noFill/>
        </p:spPr>
      </p:pic>
      <p:sp>
        <p:nvSpPr>
          <p:cNvPr id="9" name="8 - TextBox"/>
          <p:cNvSpPr txBox="1"/>
          <p:nvPr/>
        </p:nvSpPr>
        <p:spPr>
          <a:xfrm>
            <a:off x="2714612" y="3214686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b="1" dirty="0" smtClean="0">
                <a:latin typeface="Monotype Corsiva" pitchFamily="66" charset="0"/>
              </a:rPr>
              <a:t>Καλή επιτυχία</a:t>
            </a:r>
            <a:endParaRPr lang="en-US" sz="48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1748</TotalTime>
  <Words>352</Words>
  <Application>Microsoft Office PowerPoint</Application>
  <PresentationFormat>Προβολή στην οθόνη (4:3)</PresentationFormat>
  <Paragraphs>50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Θέμα του Office</vt:lpstr>
      <vt:lpstr>Βασικές κατευθύνσεις και οδηγίες διαχείρισης των Στρατηγικών Συμπράξεων</vt:lpstr>
      <vt:lpstr>Getting the Project started……</vt:lpstr>
      <vt:lpstr>Διοίκηση του έργου</vt:lpstr>
      <vt:lpstr>Ενέργειες διαχείρισης έργου……</vt:lpstr>
      <vt:lpstr>kick-off meeting = Team Building</vt:lpstr>
      <vt:lpstr>Διαφάνεια 6</vt:lpstr>
      <vt:lpstr>Διαφάνεια 7</vt:lpstr>
      <vt:lpstr>Brainstorming tips and hints</vt:lpstr>
      <vt:lpstr>Διαφάνεια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maragos dimitris</dc:creator>
  <cp:lastModifiedBy>eeleft</cp:lastModifiedBy>
  <cp:revision>137</cp:revision>
  <dcterms:created xsi:type="dcterms:W3CDTF">2013-11-21T12:12:21Z</dcterms:created>
  <dcterms:modified xsi:type="dcterms:W3CDTF">2015-10-30T11:14:17Z</dcterms:modified>
</cp:coreProperties>
</file>