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20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53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97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1281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43" y="6298801"/>
            <a:ext cx="2170514" cy="4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7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4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2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4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63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40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87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848C-8344-4B17-943D-4C9A3006AE63}" type="datetimeFigureOut">
              <a:rPr lang="el-GR" smtClean="0"/>
              <a:t>22/10/2015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4621-C5C9-48B9-833C-CFE7FEE9D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1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Πλήρης κατανόηση σκοπού και εργασιών</a:t>
            </a:r>
          </a:p>
          <a:p>
            <a:r>
              <a:rPr lang="el-GR" dirty="0" smtClean="0"/>
              <a:t>Η ερμηνεία της πρότασης είναι δική μου. Σχετίζω παραδοτέο με γενικότερο πλαίσιο προγράμματος</a:t>
            </a:r>
          </a:p>
          <a:p>
            <a:r>
              <a:rPr lang="el-GR" dirty="0" smtClean="0"/>
              <a:t>Επικέντρωση πρωτίστως στα επίσημα παραδοτέα και μετά στα δευτερεύοντα παραδοτέα</a:t>
            </a:r>
            <a:endParaRPr lang="en-US" dirty="0" smtClean="0"/>
          </a:p>
          <a:p>
            <a:r>
              <a:rPr lang="el-GR" dirty="0" smtClean="0"/>
              <a:t>Μπορεί το </a:t>
            </a:r>
            <a:r>
              <a:rPr lang="en-US" dirty="0" smtClean="0"/>
              <a:t>dissemination, quality </a:t>
            </a:r>
            <a:r>
              <a:rPr lang="el-GR" dirty="0" smtClean="0"/>
              <a:t>και </a:t>
            </a:r>
            <a:r>
              <a:rPr lang="en-US" dirty="0" smtClean="0"/>
              <a:t>exploitation </a:t>
            </a:r>
            <a:r>
              <a:rPr lang="el-GR" dirty="0" smtClean="0"/>
              <a:t>να μη χρηματοδοτούνται σε κάποιες περιπτώσεις αλλά η προσπάθεια που κάνω είναι εξίσου έντονη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deadlines </a:t>
            </a:r>
            <a:r>
              <a:rPr lang="el-GR" dirty="0" smtClean="0"/>
              <a:t>είναι σημαντικά αλλά όχι </a:t>
            </a:r>
            <a:r>
              <a:rPr lang="el-GR" smtClean="0"/>
              <a:t>και για.. </a:t>
            </a:r>
            <a:r>
              <a:rPr lang="el-GR" dirty="0" smtClean="0"/>
              <a:t>θάνατο</a:t>
            </a:r>
          </a:p>
          <a:p>
            <a:r>
              <a:rPr lang="el-GR" dirty="0" smtClean="0"/>
              <a:t>Όταν λέμε παραδοτέο..</a:t>
            </a:r>
            <a:r>
              <a:rPr lang="en-US" dirty="0" smtClean="0"/>
              <a:t> </a:t>
            </a:r>
            <a:r>
              <a:rPr lang="el-GR" dirty="0" smtClean="0"/>
              <a:t>εννοούμε παραδοτέο!</a:t>
            </a:r>
            <a:endParaRPr lang="en-US" dirty="0" smtClean="0"/>
          </a:p>
          <a:p>
            <a:r>
              <a:rPr lang="el-GR" dirty="0" smtClean="0"/>
              <a:t>Τα </a:t>
            </a:r>
            <a:r>
              <a:rPr lang="en-US" dirty="0" smtClean="0"/>
              <a:t>physical meetings </a:t>
            </a:r>
            <a:r>
              <a:rPr lang="el-GR" dirty="0" smtClean="0"/>
              <a:t>είναι απίστευτα σημαντικά και βοηθητικά στο χτίσιμο των σχέσεων και την ανάπτυξη του αισθήματος της συνέπειας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866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Διαχειριστική Αρχή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ΙΚΥ είναι συνεργάτης. Δεν είναι εφορία. Ξεκινάω ως </a:t>
            </a:r>
            <a:r>
              <a:rPr lang="en-US" dirty="0" smtClean="0"/>
              <a:t>“</a:t>
            </a:r>
            <a:r>
              <a:rPr lang="el-GR" dirty="0" smtClean="0"/>
              <a:t>αθώος</a:t>
            </a:r>
            <a:r>
              <a:rPr lang="en-US" dirty="0" smtClean="0"/>
              <a:t>” </a:t>
            </a:r>
            <a:r>
              <a:rPr lang="el-GR" dirty="0" smtClean="0"/>
              <a:t>και όχι ως </a:t>
            </a:r>
            <a:r>
              <a:rPr lang="en-US" dirty="0" smtClean="0"/>
              <a:t>“</a:t>
            </a:r>
            <a:r>
              <a:rPr lang="el-GR" dirty="0" smtClean="0"/>
              <a:t>ένοχος</a:t>
            </a:r>
            <a:r>
              <a:rPr lang="en-US" dirty="0" smtClean="0"/>
              <a:t>”</a:t>
            </a:r>
            <a:endParaRPr lang="el-GR" dirty="0" smtClean="0"/>
          </a:p>
          <a:p>
            <a:r>
              <a:rPr lang="el-GR" dirty="0" smtClean="0"/>
              <a:t>Συχνή επικοινωνία. Δεν αποφασίζω μόνος μου για αμφιλεγόμενα ζητήματα</a:t>
            </a:r>
          </a:p>
          <a:p>
            <a:r>
              <a:rPr lang="el-GR" dirty="0" smtClean="0"/>
              <a:t>ΙΚΥ </a:t>
            </a:r>
            <a:r>
              <a:rPr lang="en-US" dirty="0" smtClean="0"/>
              <a:t>vs European Commission &amp; National Agencies </a:t>
            </a:r>
            <a:r>
              <a:rPr lang="el-GR" dirty="0" smtClean="0"/>
              <a:t>άλλων χωρών</a:t>
            </a:r>
          </a:p>
          <a:p>
            <a:r>
              <a:rPr lang="el-GR" dirty="0" smtClean="0"/>
              <a:t>Επιτόπιοι έλεγχοι του ΙΚΥ: Μύθοι και Πραγματικότητα</a:t>
            </a:r>
          </a:p>
          <a:p>
            <a:r>
              <a:rPr lang="en-US" dirty="0" smtClean="0"/>
              <a:t>Reporting. </a:t>
            </a:r>
            <a:r>
              <a:rPr lang="el-GR" dirty="0" smtClean="0"/>
              <a:t>Δεν είμαι μόνος στον αγώνα δρόμου</a:t>
            </a:r>
          </a:p>
          <a:p>
            <a:r>
              <a:rPr lang="el-GR" dirty="0" smtClean="0"/>
              <a:t>Κρατάω στην άκρη του μυαλού μου ότι η αξιολόγηση όλου του υλικού γίνεται από πραγματικούς </a:t>
            </a:r>
            <a:r>
              <a:rPr lang="en-US" dirty="0" smtClean="0"/>
              <a:t>experts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Διεθνής Κοινοπραξία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Τα τρία πολυτιμότερα έγγραφά μου</a:t>
            </a:r>
            <a:r>
              <a:rPr lang="en-US" dirty="0" smtClean="0"/>
              <a:t> </a:t>
            </a:r>
            <a:r>
              <a:rPr lang="el-GR" dirty="0" smtClean="0"/>
              <a:t>σε θεσμικό επίπεδο:</a:t>
            </a:r>
          </a:p>
          <a:p>
            <a:pPr lvl="1"/>
            <a:r>
              <a:rPr lang="en-US" dirty="0" smtClean="0"/>
              <a:t>Partnership agreement</a:t>
            </a:r>
          </a:p>
          <a:p>
            <a:pPr lvl="1"/>
            <a:r>
              <a:rPr lang="en-US" dirty="0" smtClean="0"/>
              <a:t>Management plan</a:t>
            </a:r>
            <a:endParaRPr lang="el-GR" dirty="0" smtClean="0"/>
          </a:p>
          <a:p>
            <a:pPr lvl="1"/>
            <a:r>
              <a:rPr lang="en-US" dirty="0" smtClean="0"/>
              <a:t>Reporting rules</a:t>
            </a:r>
            <a:endParaRPr lang="el-GR" dirty="0" smtClean="0"/>
          </a:p>
          <a:p>
            <a:r>
              <a:rPr lang="el-GR" dirty="0" smtClean="0"/>
              <a:t>Ξ</a:t>
            </a:r>
            <a:r>
              <a:rPr lang="el-GR" dirty="0"/>
              <a:t>ε</a:t>
            </a:r>
            <a:r>
              <a:rPr lang="el-GR" dirty="0" smtClean="0"/>
              <a:t>καθαρίζω στο </a:t>
            </a:r>
            <a:r>
              <a:rPr lang="en-US" dirty="0" smtClean="0"/>
              <a:t>kick off meeting </a:t>
            </a:r>
            <a:r>
              <a:rPr lang="el-GR" dirty="0" smtClean="0"/>
              <a:t>τα </a:t>
            </a:r>
            <a:r>
              <a:rPr lang="en-US" dirty="0" smtClean="0"/>
              <a:t>financial rules</a:t>
            </a:r>
            <a:r>
              <a:rPr lang="el-GR" dirty="0" smtClean="0"/>
              <a:t> και φροντίζω να είναι το ίδιο ξεκάθαρα και στα </a:t>
            </a:r>
            <a:r>
              <a:rPr lang="en-US" dirty="0" smtClean="0"/>
              <a:t>minutes</a:t>
            </a:r>
            <a:endParaRPr lang="el-GR" dirty="0" smtClean="0"/>
          </a:p>
          <a:p>
            <a:r>
              <a:rPr lang="el-GR" dirty="0" smtClean="0"/>
              <a:t>Αναγκάζομαι συχνά να τους θυμίζω "ποιος είναι το αφεντικό</a:t>
            </a:r>
            <a:r>
              <a:rPr lang="en-US" dirty="0" smtClean="0"/>
              <a:t>”. IO leader </a:t>
            </a:r>
            <a:r>
              <a:rPr lang="el-GR" dirty="0" smtClean="0"/>
              <a:t>δε σημαίνει και </a:t>
            </a:r>
            <a:r>
              <a:rPr lang="en-US" dirty="0" smtClean="0"/>
              <a:t>project leader</a:t>
            </a:r>
          </a:p>
          <a:p>
            <a:r>
              <a:rPr lang="el-GR" dirty="0" smtClean="0"/>
              <a:t>Αποφασιστική </a:t>
            </a:r>
            <a:r>
              <a:rPr lang="el-GR" dirty="0"/>
              <a:t>ανάθεση εργασιών και </a:t>
            </a:r>
            <a:r>
              <a:rPr lang="en-US" dirty="0"/>
              <a:t>deadlines</a:t>
            </a:r>
            <a:r>
              <a:rPr lang="el-GR" dirty="0"/>
              <a:t> σε εταίρους</a:t>
            </a:r>
          </a:p>
          <a:p>
            <a:r>
              <a:rPr lang="el-GR" dirty="0" smtClean="0"/>
              <a:t>Εκμεταλλεύομαι το </a:t>
            </a:r>
            <a:r>
              <a:rPr lang="en-US" dirty="0" smtClean="0"/>
              <a:t>expertise </a:t>
            </a:r>
            <a:r>
              <a:rPr lang="el-GR" dirty="0" smtClean="0"/>
              <a:t>κάθε εταίρου αλλά δεν τον αφήνω να ορίσει τη διαδικασία</a:t>
            </a:r>
          </a:p>
          <a:p>
            <a:r>
              <a:rPr lang="el-GR" dirty="0" smtClean="0"/>
              <a:t>Τους λέω ψέματα.. όταν χρειάζεται να γίνει σωστά η διαδικασία</a:t>
            </a:r>
            <a:endParaRPr lang="en-US" dirty="0" smtClean="0"/>
          </a:p>
          <a:p>
            <a:r>
              <a:rPr lang="el-GR" dirty="0" smtClean="0"/>
              <a:t>Στο </a:t>
            </a:r>
            <a:r>
              <a:rPr lang="en-US" dirty="0" smtClean="0"/>
              <a:t>reporting </a:t>
            </a:r>
            <a:r>
              <a:rPr lang="el-GR" dirty="0" smtClean="0"/>
              <a:t>πρέπει να τους αφιερώσω χρόνο</a:t>
            </a:r>
          </a:p>
          <a:p>
            <a:r>
              <a:rPr lang="el-GR" dirty="0" smtClean="0"/>
              <a:t>Αξιολογώ τα παραδοτέα τους και τα </a:t>
            </a:r>
            <a:r>
              <a:rPr lang="en-US" dirty="0" smtClean="0"/>
              <a:t>reports </a:t>
            </a:r>
            <a:r>
              <a:rPr lang="el-GR" dirty="0" smtClean="0"/>
              <a:t>τους πριν τα στείλω στο ΙΚΥ</a:t>
            </a:r>
            <a:r>
              <a:rPr lang="en-US" dirty="0" smtClean="0"/>
              <a:t>. </a:t>
            </a:r>
            <a:r>
              <a:rPr lang="el-GR" dirty="0" smtClean="0"/>
              <a:t>Δε δέχομαι παραδοτέο 5 σελίδων για 3 μήνες υλοποίηση έρευνας με αποζημίωση 5.000 ευρώ. Αλλά ούτε και 50 σελίδες.. ασυναρτησίες</a:t>
            </a:r>
          </a:p>
          <a:p>
            <a:r>
              <a:rPr lang="el-GR" dirty="0" smtClean="0"/>
              <a:t>Πρέπει να διαχειριστώ διαφορετικές κουλτούρες, επικοινωνιακά μοντέλα και εργασιακές ηθικές</a:t>
            </a:r>
          </a:p>
          <a:p>
            <a:r>
              <a:rPr lang="el-GR" dirty="0" smtClean="0"/>
              <a:t>Επικοινωνία και </a:t>
            </a:r>
            <a:r>
              <a:rPr lang="en-US" dirty="0" smtClean="0"/>
              <a:t>crisis management</a:t>
            </a:r>
            <a:r>
              <a:rPr lang="el-GR" dirty="0" smtClean="0"/>
              <a:t>. Η γλώσσα δεν είναι μητρική στους περισσότερους εταίρους. Άλλο να λες </a:t>
            </a:r>
            <a:r>
              <a:rPr lang="en-US" dirty="0" smtClean="0"/>
              <a:t>“I don’t like it” </a:t>
            </a:r>
            <a:r>
              <a:rPr lang="el-GR" dirty="0" smtClean="0"/>
              <a:t>και άλλο να λες </a:t>
            </a:r>
            <a:r>
              <a:rPr lang="en-US" dirty="0" smtClean="0"/>
              <a:t>“I like it very much. Thank you! Allow me to add a few points…”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5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793" cy="66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344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Light</vt:lpstr>
      <vt:lpstr>Office Theme</vt:lpstr>
      <vt:lpstr>PowerPoint Presentation</vt:lpstr>
      <vt:lpstr>PowerPoint Presentation</vt:lpstr>
      <vt:lpstr>Υλοποίηση Εργασιών</vt:lpstr>
      <vt:lpstr>Διαχειριστική Αρχή</vt:lpstr>
      <vt:lpstr>Διεθνής Κοινοπραξία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Drogoudis</dc:creator>
  <cp:lastModifiedBy>George Drogoudis</cp:lastModifiedBy>
  <cp:revision>18</cp:revision>
  <dcterms:created xsi:type="dcterms:W3CDTF">2015-10-22T06:44:48Z</dcterms:created>
  <dcterms:modified xsi:type="dcterms:W3CDTF">2015-10-22T09:35:04Z</dcterms:modified>
</cp:coreProperties>
</file>