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heme/themeOverride4.xml" ContentType="application/vnd.openxmlformats-officedocument.themeOverrid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theme/themeOverride7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7"/>
  </p:notesMasterIdLst>
  <p:handoutMasterIdLst>
    <p:handoutMasterId r:id="rId18"/>
  </p:handoutMasterIdLst>
  <p:sldIdLst>
    <p:sldId id="356" r:id="rId2"/>
    <p:sldId id="363" r:id="rId3"/>
    <p:sldId id="359" r:id="rId4"/>
    <p:sldId id="357" r:id="rId5"/>
    <p:sldId id="381" r:id="rId6"/>
    <p:sldId id="365" r:id="rId7"/>
    <p:sldId id="374" r:id="rId8"/>
    <p:sldId id="373" r:id="rId9"/>
    <p:sldId id="380" r:id="rId10"/>
    <p:sldId id="375" r:id="rId11"/>
    <p:sldId id="372" r:id="rId12"/>
    <p:sldId id="378" r:id="rId13"/>
    <p:sldId id="368" r:id="rId14"/>
    <p:sldId id="379" r:id="rId15"/>
    <p:sldId id="370" r:id="rId16"/>
  </p:sldIdLst>
  <p:sldSz cx="9144000" cy="6858000" type="screen4x3"/>
  <p:notesSz cx="6735763" cy="98663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B3937"/>
    <a:srgbClr val="FFFF99"/>
    <a:srgbClr val="99FF99"/>
    <a:srgbClr val="E5B6B5"/>
    <a:srgbClr val="FF7C80"/>
    <a:srgbClr val="FF5050"/>
    <a:srgbClr val="90AFD4"/>
    <a:srgbClr val="C8D7EA"/>
    <a:srgbClr val="EBC8C7"/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83563" autoAdjust="0"/>
  </p:normalViewPr>
  <p:slideViewPr>
    <p:cSldViewPr>
      <p:cViewPr>
        <p:scale>
          <a:sx n="100" d="100"/>
          <a:sy n="100" d="100"/>
        </p:scale>
        <p:origin x="-19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66" y="-108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AC04B8-5BE3-45C8-B63F-73300FE3E978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E430CF00-5097-4D70-82DC-89FF5CB11224}">
      <dgm:prSet phldrT="[Κείμενο]" custT="1"/>
      <dgm:spPr/>
      <dgm:t>
        <a:bodyPr/>
        <a:lstStyle/>
        <a:p>
          <a:r>
            <a:rPr lang="el-GR" sz="1400" dirty="0" smtClean="0"/>
            <a:t>Ενδιάμεση Έκθεση</a:t>
          </a:r>
          <a:endParaRPr lang="el-GR" sz="1400" dirty="0"/>
        </a:p>
      </dgm:t>
    </dgm:pt>
    <dgm:pt modelId="{44952BC0-5B5F-4AF9-9B79-5E819535BCE8}" type="parTrans" cxnId="{344D57C8-350F-4A09-BA78-1088B70F55CA}">
      <dgm:prSet/>
      <dgm:spPr/>
      <dgm:t>
        <a:bodyPr/>
        <a:lstStyle/>
        <a:p>
          <a:endParaRPr lang="el-GR"/>
        </a:p>
      </dgm:t>
    </dgm:pt>
    <dgm:pt modelId="{F8A6D38C-E61F-438E-BC55-7069DE2BF0D0}" type="sibTrans" cxnId="{344D57C8-350F-4A09-BA78-1088B70F55CA}">
      <dgm:prSet/>
      <dgm:spPr/>
      <dgm:t>
        <a:bodyPr/>
        <a:lstStyle/>
        <a:p>
          <a:endParaRPr lang="el-GR"/>
        </a:p>
      </dgm:t>
    </dgm:pt>
    <dgm:pt modelId="{D0B39469-C654-4D87-A04C-C1196E36D055}">
      <dgm:prSet phldrT="[Κείμενο]" custT="1"/>
      <dgm:spPr/>
      <dgm:t>
        <a:bodyPr/>
        <a:lstStyle/>
        <a:p>
          <a:r>
            <a:rPr lang="el-GR" sz="1050" dirty="0" smtClean="0"/>
            <a:t>Συμπληρωματική Χρηματοδότηση</a:t>
          </a:r>
          <a:endParaRPr lang="el-GR" sz="1050" dirty="0"/>
        </a:p>
      </dgm:t>
    </dgm:pt>
    <dgm:pt modelId="{8788B589-BBD8-45BE-A645-F60D1FC2C6C3}" type="parTrans" cxnId="{3782AD53-5C9E-4C5F-B0C1-F081105AD6DF}">
      <dgm:prSet/>
      <dgm:spPr/>
      <dgm:t>
        <a:bodyPr/>
        <a:lstStyle/>
        <a:p>
          <a:endParaRPr lang="el-GR"/>
        </a:p>
      </dgm:t>
    </dgm:pt>
    <dgm:pt modelId="{8DF052AD-680D-421C-8D80-C0966F43DD18}" type="sibTrans" cxnId="{3782AD53-5C9E-4C5F-B0C1-F081105AD6DF}">
      <dgm:prSet/>
      <dgm:spPr/>
      <dgm:t>
        <a:bodyPr/>
        <a:lstStyle/>
        <a:p>
          <a:endParaRPr lang="el-GR"/>
        </a:p>
      </dgm:t>
    </dgm:pt>
    <dgm:pt modelId="{2C446098-C3F3-4EB4-B696-C0FCA76D34E1}">
      <dgm:prSet phldrT="[Κείμενο]" custT="1"/>
      <dgm:spPr/>
      <dgm:t>
        <a:bodyPr/>
        <a:lstStyle/>
        <a:p>
          <a:r>
            <a:rPr lang="el-GR" sz="2000" b="1" dirty="0" smtClean="0"/>
            <a:t>Τελική Έκθεση</a:t>
          </a:r>
          <a:endParaRPr lang="el-GR" sz="2000" b="1" dirty="0"/>
        </a:p>
      </dgm:t>
    </dgm:pt>
    <dgm:pt modelId="{9C55EBC8-D838-4E46-92CD-91E820F2C665}" type="parTrans" cxnId="{E99FB6C7-D02D-4E8C-BB4B-B74F93E7AACF}">
      <dgm:prSet/>
      <dgm:spPr/>
      <dgm:t>
        <a:bodyPr/>
        <a:lstStyle/>
        <a:p>
          <a:endParaRPr lang="el-GR"/>
        </a:p>
      </dgm:t>
    </dgm:pt>
    <dgm:pt modelId="{A3641F8E-8C66-48C3-BBD9-F3FADA425D4F}" type="sibTrans" cxnId="{E99FB6C7-D02D-4E8C-BB4B-B74F93E7AACF}">
      <dgm:prSet/>
      <dgm:spPr>
        <a:solidFill>
          <a:schemeClr val="bg1"/>
        </a:solidFill>
      </dgm:spPr>
      <dgm:t>
        <a:bodyPr/>
        <a:lstStyle/>
        <a:p>
          <a:endParaRPr lang="el-GR"/>
        </a:p>
      </dgm:t>
    </dgm:pt>
    <dgm:pt modelId="{FF578F9F-CCF9-4293-B557-8864E8B887FB}">
      <dgm:prSet phldrT="[Κείμενο]" custT="1"/>
      <dgm:spPr/>
      <dgm:t>
        <a:bodyPr/>
        <a:lstStyle/>
        <a:p>
          <a:r>
            <a:rPr lang="el-GR" sz="1400" dirty="0" smtClean="0"/>
            <a:t>Σύμβαση</a:t>
          </a:r>
          <a:r>
            <a:rPr lang="el-GR" sz="1600" dirty="0" smtClean="0"/>
            <a:t> </a:t>
          </a:r>
          <a:endParaRPr lang="el-GR" sz="1600" dirty="0"/>
        </a:p>
      </dgm:t>
    </dgm:pt>
    <dgm:pt modelId="{7A358B21-0AF1-4998-A5BA-F1382F54B37D}" type="parTrans" cxnId="{9C938FA7-D853-4B1D-BD70-6F2038DE8FF0}">
      <dgm:prSet/>
      <dgm:spPr/>
      <dgm:t>
        <a:bodyPr/>
        <a:lstStyle/>
        <a:p>
          <a:endParaRPr lang="el-GR"/>
        </a:p>
      </dgm:t>
    </dgm:pt>
    <dgm:pt modelId="{EDA8DAD2-393B-431B-AE84-465C242B1DED}" type="sibTrans" cxnId="{9C938FA7-D853-4B1D-BD70-6F2038DE8FF0}">
      <dgm:prSet/>
      <dgm:spPr/>
      <dgm:t>
        <a:bodyPr/>
        <a:lstStyle/>
        <a:p>
          <a:endParaRPr lang="el-GR"/>
        </a:p>
      </dgm:t>
    </dgm:pt>
    <dgm:pt modelId="{2B573AFE-1450-4CC1-A959-1E16B2AFD3A3}" type="pres">
      <dgm:prSet presAssocID="{F1AC04B8-5BE3-45C8-B63F-73300FE3E97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B2AB5BC-1728-49AF-8B55-5C88DECF9F9D}" type="pres">
      <dgm:prSet presAssocID="{E430CF00-5097-4D70-82DC-89FF5CB11224}" presName="node" presStyleLbl="node1" presStyleIdx="0" presStyleCnt="4" custRadScaleRad="100328" custRadScaleInc="-96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B810CD8-4BFA-43C4-8F1C-5191FDCEC23D}" type="pres">
      <dgm:prSet presAssocID="{F8A6D38C-E61F-438E-BC55-7069DE2BF0D0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2454193-5D44-4126-94BC-684C2C0590D9}" type="pres">
      <dgm:prSet presAssocID="{F8A6D38C-E61F-438E-BC55-7069DE2BF0D0}" presName="connectorText" presStyleLbl="sibTrans2D1" presStyleIdx="0" presStyleCnt="4"/>
      <dgm:spPr/>
      <dgm:t>
        <a:bodyPr/>
        <a:lstStyle/>
        <a:p>
          <a:endParaRPr lang="el-GR"/>
        </a:p>
      </dgm:t>
    </dgm:pt>
    <dgm:pt modelId="{11576D3D-7596-4614-BE3A-1A784FD78E01}" type="pres">
      <dgm:prSet presAssocID="{D0B39469-C654-4D87-A04C-C1196E36D055}" presName="node" presStyleLbl="node1" presStyleIdx="1" presStyleCnt="4" custRadScaleRad="108708" custRadScaleInc="-1403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620C77-1A6C-490D-86E9-8F0CF79847A8}" type="pres">
      <dgm:prSet presAssocID="{8DF052AD-680D-421C-8D80-C0966F43DD18}" presName="sibTrans" presStyleLbl="sibTrans2D1" presStyleIdx="1" presStyleCnt="4"/>
      <dgm:spPr/>
      <dgm:t>
        <a:bodyPr/>
        <a:lstStyle/>
        <a:p>
          <a:endParaRPr lang="el-GR"/>
        </a:p>
      </dgm:t>
    </dgm:pt>
    <dgm:pt modelId="{A6797763-8BC1-41CC-81DA-3B45873A71E7}" type="pres">
      <dgm:prSet presAssocID="{8DF052AD-680D-421C-8D80-C0966F43DD18}" presName="connectorText" presStyleLbl="sibTrans2D1" presStyleIdx="1" presStyleCnt="4"/>
      <dgm:spPr/>
      <dgm:t>
        <a:bodyPr/>
        <a:lstStyle/>
        <a:p>
          <a:endParaRPr lang="el-GR"/>
        </a:p>
      </dgm:t>
    </dgm:pt>
    <dgm:pt modelId="{229271EC-2DF7-4E66-82F1-FC10913108FC}" type="pres">
      <dgm:prSet presAssocID="{2C446098-C3F3-4EB4-B696-C0FCA76D34E1}" presName="node" presStyleLbl="node1" presStyleIdx="2" presStyleCnt="4" custScaleX="162820" custScaleY="158492" custRadScaleRad="89896" custRadScaleInc="3151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4FBA197-F6EC-41CA-B18D-E4713690AFA0}" type="pres">
      <dgm:prSet presAssocID="{A3641F8E-8C66-48C3-BBD9-F3FADA425D4F}" presName="sibTrans" presStyleLbl="sibTrans2D1" presStyleIdx="2" presStyleCnt="4"/>
      <dgm:spPr>
        <a:prstGeom prst="flowChartConnector">
          <a:avLst/>
        </a:prstGeom>
      </dgm:spPr>
      <dgm:t>
        <a:bodyPr/>
        <a:lstStyle/>
        <a:p>
          <a:endParaRPr lang="el-GR"/>
        </a:p>
      </dgm:t>
    </dgm:pt>
    <dgm:pt modelId="{CC297FC5-FF54-4D3D-BEFC-1B424CAAD8C6}" type="pres">
      <dgm:prSet presAssocID="{A3641F8E-8C66-48C3-BBD9-F3FADA425D4F}" presName="connectorText" presStyleLbl="sibTrans2D1" presStyleIdx="2" presStyleCnt="4"/>
      <dgm:spPr/>
      <dgm:t>
        <a:bodyPr/>
        <a:lstStyle/>
        <a:p>
          <a:endParaRPr lang="el-GR"/>
        </a:p>
      </dgm:t>
    </dgm:pt>
    <dgm:pt modelId="{B6A31A20-4840-4F12-987E-8171E699C76E}" type="pres">
      <dgm:prSet presAssocID="{FF578F9F-CCF9-4293-B557-8864E8B887FB}" presName="node" presStyleLbl="node1" presStyleIdx="3" presStyleCnt="4" custRadScaleRad="125298" custRadScaleInc="2347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C3535D-60BC-44AF-B4FE-87AC79BB6973}" type="pres">
      <dgm:prSet presAssocID="{EDA8DAD2-393B-431B-AE84-465C242B1DED}" presName="sibTrans" presStyleLbl="sibTrans2D1" presStyleIdx="3" presStyleCnt="4"/>
      <dgm:spPr/>
      <dgm:t>
        <a:bodyPr/>
        <a:lstStyle/>
        <a:p>
          <a:endParaRPr lang="el-GR"/>
        </a:p>
      </dgm:t>
    </dgm:pt>
    <dgm:pt modelId="{373C3A47-A7F5-436C-990B-9F5F4AD4FB59}" type="pres">
      <dgm:prSet presAssocID="{EDA8DAD2-393B-431B-AE84-465C242B1DED}" presName="connectorText" presStyleLbl="sibTrans2D1" presStyleIdx="3" presStyleCnt="4"/>
      <dgm:spPr/>
      <dgm:t>
        <a:bodyPr/>
        <a:lstStyle/>
        <a:p>
          <a:endParaRPr lang="el-GR"/>
        </a:p>
      </dgm:t>
    </dgm:pt>
  </dgm:ptLst>
  <dgm:cxnLst>
    <dgm:cxn modelId="{ACA722B6-3D9B-4E80-A6AA-60485887E569}" type="presOf" srcId="{A3641F8E-8C66-48C3-BBD9-F3FADA425D4F}" destId="{CC297FC5-FF54-4D3D-BEFC-1B424CAAD8C6}" srcOrd="1" destOrd="0" presId="urn:microsoft.com/office/officeart/2005/8/layout/cycle2"/>
    <dgm:cxn modelId="{4C2A3DFE-6570-41B8-8A31-EE339EDC0821}" type="presOf" srcId="{E430CF00-5097-4D70-82DC-89FF5CB11224}" destId="{EB2AB5BC-1728-49AF-8B55-5C88DECF9F9D}" srcOrd="0" destOrd="0" presId="urn:microsoft.com/office/officeart/2005/8/layout/cycle2"/>
    <dgm:cxn modelId="{344D57C8-350F-4A09-BA78-1088B70F55CA}" srcId="{F1AC04B8-5BE3-45C8-B63F-73300FE3E978}" destId="{E430CF00-5097-4D70-82DC-89FF5CB11224}" srcOrd="0" destOrd="0" parTransId="{44952BC0-5B5F-4AF9-9B79-5E819535BCE8}" sibTransId="{F8A6D38C-E61F-438E-BC55-7069DE2BF0D0}"/>
    <dgm:cxn modelId="{4079B7BB-8822-4BDB-AF52-16D6677CD3B8}" type="presOf" srcId="{F8A6D38C-E61F-438E-BC55-7069DE2BF0D0}" destId="{3B810CD8-4BFA-43C4-8F1C-5191FDCEC23D}" srcOrd="0" destOrd="0" presId="urn:microsoft.com/office/officeart/2005/8/layout/cycle2"/>
    <dgm:cxn modelId="{9C938FA7-D853-4B1D-BD70-6F2038DE8FF0}" srcId="{F1AC04B8-5BE3-45C8-B63F-73300FE3E978}" destId="{FF578F9F-CCF9-4293-B557-8864E8B887FB}" srcOrd="3" destOrd="0" parTransId="{7A358B21-0AF1-4998-A5BA-F1382F54B37D}" sibTransId="{EDA8DAD2-393B-431B-AE84-465C242B1DED}"/>
    <dgm:cxn modelId="{784A8610-5ED8-4F1E-B2DE-AED8AA35BBCC}" type="presOf" srcId="{8DF052AD-680D-421C-8D80-C0966F43DD18}" destId="{56620C77-1A6C-490D-86E9-8F0CF79847A8}" srcOrd="0" destOrd="0" presId="urn:microsoft.com/office/officeart/2005/8/layout/cycle2"/>
    <dgm:cxn modelId="{C583E2F3-46C8-44FE-A3ED-1E2A12556878}" type="presOf" srcId="{A3641F8E-8C66-48C3-BBD9-F3FADA425D4F}" destId="{24FBA197-F6EC-41CA-B18D-E4713690AFA0}" srcOrd="0" destOrd="0" presId="urn:microsoft.com/office/officeart/2005/8/layout/cycle2"/>
    <dgm:cxn modelId="{E224A0E4-FB1E-4F8F-8DB9-5223F4B4A3C8}" type="presOf" srcId="{F8A6D38C-E61F-438E-BC55-7069DE2BF0D0}" destId="{82454193-5D44-4126-94BC-684C2C0590D9}" srcOrd="1" destOrd="0" presId="urn:microsoft.com/office/officeart/2005/8/layout/cycle2"/>
    <dgm:cxn modelId="{16A6C744-369C-4CFB-BFA7-6BBDB9635977}" type="presOf" srcId="{EDA8DAD2-393B-431B-AE84-465C242B1DED}" destId="{DDC3535D-60BC-44AF-B4FE-87AC79BB6973}" srcOrd="0" destOrd="0" presId="urn:microsoft.com/office/officeart/2005/8/layout/cycle2"/>
    <dgm:cxn modelId="{51DCC60A-4ECD-4D31-A00F-379D716E4F89}" type="presOf" srcId="{2C446098-C3F3-4EB4-B696-C0FCA76D34E1}" destId="{229271EC-2DF7-4E66-82F1-FC10913108FC}" srcOrd="0" destOrd="0" presId="urn:microsoft.com/office/officeart/2005/8/layout/cycle2"/>
    <dgm:cxn modelId="{3782AD53-5C9E-4C5F-B0C1-F081105AD6DF}" srcId="{F1AC04B8-5BE3-45C8-B63F-73300FE3E978}" destId="{D0B39469-C654-4D87-A04C-C1196E36D055}" srcOrd="1" destOrd="0" parTransId="{8788B589-BBD8-45BE-A645-F60D1FC2C6C3}" sibTransId="{8DF052AD-680D-421C-8D80-C0966F43DD18}"/>
    <dgm:cxn modelId="{6F914F3F-841F-4AE9-A566-8DEE7648EBC3}" type="presOf" srcId="{D0B39469-C654-4D87-A04C-C1196E36D055}" destId="{11576D3D-7596-4614-BE3A-1A784FD78E01}" srcOrd="0" destOrd="0" presId="urn:microsoft.com/office/officeart/2005/8/layout/cycle2"/>
    <dgm:cxn modelId="{16C19E4F-A58C-417D-8EFB-9D22B3DECDD1}" type="presOf" srcId="{EDA8DAD2-393B-431B-AE84-465C242B1DED}" destId="{373C3A47-A7F5-436C-990B-9F5F4AD4FB59}" srcOrd="1" destOrd="0" presId="urn:microsoft.com/office/officeart/2005/8/layout/cycle2"/>
    <dgm:cxn modelId="{4269BE6D-BB69-4EA6-B75B-C34B1E8AA9F5}" type="presOf" srcId="{FF578F9F-CCF9-4293-B557-8864E8B887FB}" destId="{B6A31A20-4840-4F12-987E-8171E699C76E}" srcOrd="0" destOrd="0" presId="urn:microsoft.com/office/officeart/2005/8/layout/cycle2"/>
    <dgm:cxn modelId="{DB1A0D75-2785-4C85-9AE2-3D8AD2DD569F}" type="presOf" srcId="{F1AC04B8-5BE3-45C8-B63F-73300FE3E978}" destId="{2B573AFE-1450-4CC1-A959-1E16B2AFD3A3}" srcOrd="0" destOrd="0" presId="urn:microsoft.com/office/officeart/2005/8/layout/cycle2"/>
    <dgm:cxn modelId="{E99FB6C7-D02D-4E8C-BB4B-B74F93E7AACF}" srcId="{F1AC04B8-5BE3-45C8-B63F-73300FE3E978}" destId="{2C446098-C3F3-4EB4-B696-C0FCA76D34E1}" srcOrd="2" destOrd="0" parTransId="{9C55EBC8-D838-4E46-92CD-91E820F2C665}" sibTransId="{A3641F8E-8C66-48C3-BBD9-F3FADA425D4F}"/>
    <dgm:cxn modelId="{240CF978-F832-4F9B-9FAD-2FC27E963DCA}" type="presOf" srcId="{8DF052AD-680D-421C-8D80-C0966F43DD18}" destId="{A6797763-8BC1-41CC-81DA-3B45873A71E7}" srcOrd="1" destOrd="0" presId="urn:microsoft.com/office/officeart/2005/8/layout/cycle2"/>
    <dgm:cxn modelId="{15EADD45-FA59-4306-B97D-A16179D1FD84}" type="presParOf" srcId="{2B573AFE-1450-4CC1-A959-1E16B2AFD3A3}" destId="{EB2AB5BC-1728-49AF-8B55-5C88DECF9F9D}" srcOrd="0" destOrd="0" presId="urn:microsoft.com/office/officeart/2005/8/layout/cycle2"/>
    <dgm:cxn modelId="{38DD31C4-26A0-42B0-BB17-FE8EB85659CC}" type="presParOf" srcId="{2B573AFE-1450-4CC1-A959-1E16B2AFD3A3}" destId="{3B810CD8-4BFA-43C4-8F1C-5191FDCEC23D}" srcOrd="1" destOrd="0" presId="urn:microsoft.com/office/officeart/2005/8/layout/cycle2"/>
    <dgm:cxn modelId="{3506E838-AB0B-4B8B-8779-FC1ABD1BA037}" type="presParOf" srcId="{3B810CD8-4BFA-43C4-8F1C-5191FDCEC23D}" destId="{82454193-5D44-4126-94BC-684C2C0590D9}" srcOrd="0" destOrd="0" presId="urn:microsoft.com/office/officeart/2005/8/layout/cycle2"/>
    <dgm:cxn modelId="{B6CBAA9E-4489-4C07-9711-4FC54DECD3D0}" type="presParOf" srcId="{2B573AFE-1450-4CC1-A959-1E16B2AFD3A3}" destId="{11576D3D-7596-4614-BE3A-1A784FD78E01}" srcOrd="2" destOrd="0" presId="urn:microsoft.com/office/officeart/2005/8/layout/cycle2"/>
    <dgm:cxn modelId="{921C9465-7C4B-4FE9-8631-A263A934ABEA}" type="presParOf" srcId="{2B573AFE-1450-4CC1-A959-1E16B2AFD3A3}" destId="{56620C77-1A6C-490D-86E9-8F0CF79847A8}" srcOrd="3" destOrd="0" presId="urn:microsoft.com/office/officeart/2005/8/layout/cycle2"/>
    <dgm:cxn modelId="{21933E1C-A4D4-4A0A-A710-01DFA7ACF66E}" type="presParOf" srcId="{56620C77-1A6C-490D-86E9-8F0CF79847A8}" destId="{A6797763-8BC1-41CC-81DA-3B45873A71E7}" srcOrd="0" destOrd="0" presId="urn:microsoft.com/office/officeart/2005/8/layout/cycle2"/>
    <dgm:cxn modelId="{28EEF20A-D106-4205-8324-B9A43F80DFC9}" type="presParOf" srcId="{2B573AFE-1450-4CC1-A959-1E16B2AFD3A3}" destId="{229271EC-2DF7-4E66-82F1-FC10913108FC}" srcOrd="4" destOrd="0" presId="urn:microsoft.com/office/officeart/2005/8/layout/cycle2"/>
    <dgm:cxn modelId="{29A6F4FD-F39B-48CF-9AAF-134376CB47FE}" type="presParOf" srcId="{2B573AFE-1450-4CC1-A959-1E16B2AFD3A3}" destId="{24FBA197-F6EC-41CA-B18D-E4713690AFA0}" srcOrd="5" destOrd="0" presId="urn:microsoft.com/office/officeart/2005/8/layout/cycle2"/>
    <dgm:cxn modelId="{21A9F7AA-711D-4EE3-BD2F-DC9E8F154203}" type="presParOf" srcId="{24FBA197-F6EC-41CA-B18D-E4713690AFA0}" destId="{CC297FC5-FF54-4D3D-BEFC-1B424CAAD8C6}" srcOrd="0" destOrd="0" presId="urn:microsoft.com/office/officeart/2005/8/layout/cycle2"/>
    <dgm:cxn modelId="{F6EB5A16-A12F-42F7-8B06-F3C4BEB59CA0}" type="presParOf" srcId="{2B573AFE-1450-4CC1-A959-1E16B2AFD3A3}" destId="{B6A31A20-4840-4F12-987E-8171E699C76E}" srcOrd="6" destOrd="0" presId="urn:microsoft.com/office/officeart/2005/8/layout/cycle2"/>
    <dgm:cxn modelId="{62EBDA9F-101B-4FC6-8CB5-67660C2898A9}" type="presParOf" srcId="{2B573AFE-1450-4CC1-A959-1E16B2AFD3A3}" destId="{DDC3535D-60BC-44AF-B4FE-87AC79BB6973}" srcOrd="7" destOrd="0" presId="urn:microsoft.com/office/officeart/2005/8/layout/cycle2"/>
    <dgm:cxn modelId="{A7FC01FB-6CCA-4B0A-AEC2-DF129C8E6BE9}" type="presParOf" srcId="{DDC3535D-60BC-44AF-B4FE-87AC79BB6973}" destId="{373C3A47-A7F5-436C-990B-9F5F4AD4FB5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CF515A-6036-4A22-B1DD-FCDC0FF24C58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2DCC7BC9-4564-410F-822B-93EA4AB56E64}">
      <dgm:prSet phldrT="[Κείμενο]"/>
      <dgm:spPr/>
      <dgm:t>
        <a:bodyPr/>
        <a:lstStyle/>
        <a:p>
          <a:r>
            <a:rPr lang="en-US" dirty="0" err="1" smtClean="0"/>
            <a:t>Anova</a:t>
          </a:r>
          <a:endParaRPr lang="el-GR" dirty="0"/>
        </a:p>
      </dgm:t>
    </dgm:pt>
    <dgm:pt modelId="{A3955972-5EF6-4C1A-A09D-5A5055579E92}" type="parTrans" cxnId="{755BD689-6896-4132-AC1E-A97CA49AAD75}">
      <dgm:prSet/>
      <dgm:spPr/>
      <dgm:t>
        <a:bodyPr/>
        <a:lstStyle/>
        <a:p>
          <a:endParaRPr lang="el-GR"/>
        </a:p>
      </dgm:t>
    </dgm:pt>
    <dgm:pt modelId="{65FAEA8D-C2BA-4D6E-B2E4-CB0DD933642C}" type="sibTrans" cxnId="{755BD689-6896-4132-AC1E-A97CA49AAD75}">
      <dgm:prSet/>
      <dgm:spPr/>
      <dgm:t>
        <a:bodyPr/>
        <a:lstStyle/>
        <a:p>
          <a:endParaRPr lang="el-GR"/>
        </a:p>
      </dgm:t>
    </dgm:pt>
    <dgm:pt modelId="{F432C345-47D0-45DD-9A1E-D642D7456F1A}">
      <dgm:prSet phldrT="[Κείμενο]"/>
      <dgm:spPr/>
      <dgm:t>
        <a:bodyPr/>
        <a:lstStyle/>
        <a:p>
          <a:r>
            <a:rPr lang="el-GR" dirty="0" smtClean="0"/>
            <a:t>Ενημέρωση του ΜΤ+ από την </a:t>
          </a:r>
          <a:r>
            <a:rPr lang="en-US" dirty="0" err="1" smtClean="0"/>
            <a:t>Anova</a:t>
          </a:r>
          <a:endParaRPr lang="el-GR" dirty="0"/>
        </a:p>
      </dgm:t>
    </dgm:pt>
    <dgm:pt modelId="{52C91B5B-88A5-4664-97CB-84496CB4C243}" type="parTrans" cxnId="{90EA710E-5676-4562-A955-A010247A38E2}">
      <dgm:prSet/>
      <dgm:spPr/>
      <dgm:t>
        <a:bodyPr/>
        <a:lstStyle/>
        <a:p>
          <a:endParaRPr lang="el-GR"/>
        </a:p>
      </dgm:t>
    </dgm:pt>
    <dgm:pt modelId="{7BB5939A-EDDE-4B4C-B6BA-333B6262C025}" type="sibTrans" cxnId="{90EA710E-5676-4562-A955-A010247A38E2}">
      <dgm:prSet/>
      <dgm:spPr/>
      <dgm:t>
        <a:bodyPr/>
        <a:lstStyle/>
        <a:p>
          <a:endParaRPr lang="el-GR"/>
        </a:p>
      </dgm:t>
    </dgm:pt>
    <dgm:pt modelId="{458F7960-D755-4E11-9F1C-9D66169CC03A}">
      <dgm:prSet phldrT="[Κείμενο]"/>
      <dgm:spPr/>
      <dgm:t>
        <a:bodyPr/>
        <a:lstStyle/>
        <a:p>
          <a:r>
            <a:rPr lang="el-GR" dirty="0" smtClean="0"/>
            <a:t>Συμπλήρωση στο </a:t>
          </a:r>
          <a:r>
            <a:rPr lang="en-US" dirty="0" smtClean="0"/>
            <a:t>MT+</a:t>
          </a:r>
          <a:endParaRPr lang="el-GR" dirty="0"/>
        </a:p>
      </dgm:t>
    </dgm:pt>
    <dgm:pt modelId="{9EA2049B-EDB3-457F-BE04-44400C1811DF}" type="parTrans" cxnId="{EF41AE04-6C87-437A-A867-D771902F61AF}">
      <dgm:prSet/>
      <dgm:spPr/>
      <dgm:t>
        <a:bodyPr/>
        <a:lstStyle/>
        <a:p>
          <a:endParaRPr lang="el-GR"/>
        </a:p>
      </dgm:t>
    </dgm:pt>
    <dgm:pt modelId="{8915E221-B62E-480D-BD9E-58580728D277}" type="sibTrans" cxnId="{EF41AE04-6C87-437A-A867-D771902F61AF}">
      <dgm:prSet/>
      <dgm:spPr/>
      <dgm:t>
        <a:bodyPr/>
        <a:lstStyle/>
        <a:p>
          <a:endParaRPr lang="el-GR"/>
        </a:p>
      </dgm:t>
    </dgm:pt>
    <dgm:pt modelId="{95BCF2C5-CC9D-4172-B6EA-7B608118DDF9}">
      <dgm:prSet phldrT="[Κείμενο]"/>
      <dgm:spPr/>
      <dgm:t>
        <a:bodyPr/>
        <a:lstStyle/>
        <a:p>
          <a:r>
            <a:rPr lang="el-GR" dirty="0" smtClean="0"/>
            <a:t>Συμπλήρωση της Τελικής Έκθεσης στο </a:t>
          </a:r>
          <a:r>
            <a:rPr lang="en-US" dirty="0" smtClean="0"/>
            <a:t>Mobility Tool</a:t>
          </a:r>
          <a:r>
            <a:rPr lang="el-GR" dirty="0" smtClean="0"/>
            <a:t>+</a:t>
          </a:r>
          <a:endParaRPr lang="el-GR" dirty="0"/>
        </a:p>
      </dgm:t>
    </dgm:pt>
    <dgm:pt modelId="{702FF5A4-FAB6-4853-877A-4D877540A359}" type="parTrans" cxnId="{8CCF374E-F903-440C-AB27-4D5AAC701BF6}">
      <dgm:prSet/>
      <dgm:spPr/>
      <dgm:t>
        <a:bodyPr/>
        <a:lstStyle/>
        <a:p>
          <a:endParaRPr lang="el-GR"/>
        </a:p>
      </dgm:t>
    </dgm:pt>
    <dgm:pt modelId="{2E39BB01-8BAB-4072-90A0-ADA2BEC429C9}" type="sibTrans" cxnId="{8CCF374E-F903-440C-AB27-4D5AAC701BF6}">
      <dgm:prSet/>
      <dgm:spPr/>
      <dgm:t>
        <a:bodyPr/>
        <a:lstStyle/>
        <a:p>
          <a:endParaRPr lang="el-GR"/>
        </a:p>
      </dgm:t>
    </dgm:pt>
    <dgm:pt modelId="{E5A7A7EB-CBF5-4633-8B0C-525D75729D6E}">
      <dgm:prSet phldrT="[Κείμενο]"/>
      <dgm:spPr/>
      <dgm:t>
        <a:bodyPr/>
        <a:lstStyle/>
        <a:p>
          <a:r>
            <a:rPr lang="el-GR" dirty="0" smtClean="0"/>
            <a:t>Αποστολή μέσω  </a:t>
          </a:r>
          <a:r>
            <a:rPr lang="en-US" dirty="0" smtClean="0"/>
            <a:t>e-mail</a:t>
          </a:r>
          <a:endParaRPr lang="el-GR" dirty="0"/>
        </a:p>
      </dgm:t>
    </dgm:pt>
    <dgm:pt modelId="{F3DC4B8B-A963-4D21-8783-32D1C797698F}" type="parTrans" cxnId="{246FBAE0-F7F8-4489-93E5-709159FEF362}">
      <dgm:prSet/>
      <dgm:spPr/>
      <dgm:t>
        <a:bodyPr/>
        <a:lstStyle/>
        <a:p>
          <a:endParaRPr lang="el-GR"/>
        </a:p>
      </dgm:t>
    </dgm:pt>
    <dgm:pt modelId="{73EDC646-0DDE-4541-A985-0AB0E727A774}" type="sibTrans" cxnId="{246FBAE0-F7F8-4489-93E5-709159FEF362}">
      <dgm:prSet/>
      <dgm:spPr/>
      <dgm:t>
        <a:bodyPr/>
        <a:lstStyle/>
        <a:p>
          <a:endParaRPr lang="el-GR"/>
        </a:p>
      </dgm:t>
    </dgm:pt>
    <dgm:pt modelId="{74F8B1F4-8B59-40D7-8EA9-382F4B27E6F7}">
      <dgm:prSet phldrT="[Κείμενο]"/>
      <dgm:spPr/>
      <dgm:t>
        <a:bodyPr/>
        <a:lstStyle/>
        <a:p>
          <a:r>
            <a:rPr lang="el-GR" dirty="0" smtClean="0"/>
            <a:t>Εξαγωγή καταστάσεων μετακινούμενων ανά κατηγορία (</a:t>
          </a:r>
          <a:r>
            <a:rPr lang="en-US" dirty="0" smtClean="0"/>
            <a:t>SMS, SMP, STA, STT)</a:t>
          </a:r>
          <a:endParaRPr lang="el-GR" dirty="0"/>
        </a:p>
      </dgm:t>
    </dgm:pt>
    <dgm:pt modelId="{7E28DFAA-9A2E-4561-A6C7-5B60914218F6}" type="parTrans" cxnId="{36BDA93D-65F6-4E61-9EED-0238C4A570A8}">
      <dgm:prSet/>
      <dgm:spPr/>
      <dgm:t>
        <a:bodyPr/>
        <a:lstStyle/>
        <a:p>
          <a:endParaRPr lang="el-GR"/>
        </a:p>
      </dgm:t>
    </dgm:pt>
    <dgm:pt modelId="{CF288729-C011-4720-A5E1-F38BFD6DF9F7}" type="sibTrans" cxnId="{36BDA93D-65F6-4E61-9EED-0238C4A570A8}">
      <dgm:prSet/>
      <dgm:spPr/>
      <dgm:t>
        <a:bodyPr/>
        <a:lstStyle/>
        <a:p>
          <a:endParaRPr lang="el-GR"/>
        </a:p>
      </dgm:t>
    </dgm:pt>
    <dgm:pt modelId="{BA28E60F-826E-406C-A2BA-C6BB97697568}">
      <dgm:prSet phldrT="[Κείμενο]"/>
      <dgm:spPr/>
      <dgm:t>
        <a:bodyPr/>
        <a:lstStyle/>
        <a:p>
          <a:r>
            <a:rPr lang="el-GR" dirty="0" smtClean="0"/>
            <a:t>Συμπλήρωση αρχείου Εισερχόμενων Φοιτητών για Σπουδές και Πρακτική Άσκηση</a:t>
          </a:r>
          <a:endParaRPr lang="el-GR" dirty="0"/>
        </a:p>
      </dgm:t>
    </dgm:pt>
    <dgm:pt modelId="{A753EE72-7382-4A51-A427-9E2493454AE0}" type="parTrans" cxnId="{7FE82373-44CB-4D11-A0AA-C261FF53C0F2}">
      <dgm:prSet/>
      <dgm:spPr/>
      <dgm:t>
        <a:bodyPr/>
        <a:lstStyle/>
        <a:p>
          <a:endParaRPr lang="el-GR"/>
        </a:p>
      </dgm:t>
    </dgm:pt>
    <dgm:pt modelId="{5908C439-900E-4F7E-A523-7F5D22E13513}" type="sibTrans" cxnId="{7FE82373-44CB-4D11-A0AA-C261FF53C0F2}">
      <dgm:prSet/>
      <dgm:spPr/>
      <dgm:t>
        <a:bodyPr/>
        <a:lstStyle/>
        <a:p>
          <a:endParaRPr lang="el-GR"/>
        </a:p>
      </dgm:t>
    </dgm:pt>
    <dgm:pt modelId="{E6A5C4BD-72B5-46AD-BDA4-7D152BC05688}">
      <dgm:prSet/>
      <dgm:spPr/>
      <dgm:t>
        <a:bodyPr/>
        <a:lstStyle/>
        <a:p>
          <a:r>
            <a:rPr lang="el-GR" dirty="0" smtClean="0"/>
            <a:t>Συμφωνία ποσών </a:t>
          </a:r>
          <a:r>
            <a:rPr lang="en-US" dirty="0" err="1" smtClean="0"/>
            <a:t>Anova</a:t>
          </a:r>
          <a:r>
            <a:rPr lang="el-GR" dirty="0" smtClean="0"/>
            <a:t> και </a:t>
          </a:r>
          <a:r>
            <a:rPr lang="en-US" dirty="0" smtClean="0"/>
            <a:t>MT+</a:t>
          </a:r>
          <a:r>
            <a:rPr lang="el-GR" dirty="0" smtClean="0"/>
            <a:t> (καρτέλα Προϋπολογισμός)</a:t>
          </a:r>
          <a:endParaRPr lang="en-US" dirty="0" smtClean="0"/>
        </a:p>
      </dgm:t>
    </dgm:pt>
    <dgm:pt modelId="{D8CF931B-54A7-4534-9F21-87E1546A9001}" type="parTrans" cxnId="{8AB03978-E2C8-4704-A6A6-CF3FB58A1224}">
      <dgm:prSet/>
      <dgm:spPr/>
      <dgm:t>
        <a:bodyPr/>
        <a:lstStyle/>
        <a:p>
          <a:endParaRPr lang="el-GR"/>
        </a:p>
      </dgm:t>
    </dgm:pt>
    <dgm:pt modelId="{793F0BE9-5C74-42A3-B183-F0016A931D0D}" type="sibTrans" cxnId="{8AB03978-E2C8-4704-A6A6-CF3FB58A1224}">
      <dgm:prSet/>
      <dgm:spPr/>
      <dgm:t>
        <a:bodyPr/>
        <a:lstStyle/>
        <a:p>
          <a:endParaRPr lang="el-GR"/>
        </a:p>
      </dgm:t>
    </dgm:pt>
    <dgm:pt modelId="{A13C176F-BAA6-44E5-A851-D9C498D07C7C}">
      <dgm:prSet/>
      <dgm:spPr/>
      <dgm:t>
        <a:bodyPr/>
        <a:lstStyle/>
        <a:p>
          <a:r>
            <a:rPr lang="el-GR" dirty="0" smtClean="0"/>
            <a:t>Συμπλήρωση αρχείου Τελικού Απολογισμού</a:t>
          </a:r>
        </a:p>
      </dgm:t>
    </dgm:pt>
    <dgm:pt modelId="{157B0D8A-18E5-4868-9619-370125501887}" type="parTrans" cxnId="{CBD53F36-C1B5-4473-BA13-F7810195C9D0}">
      <dgm:prSet/>
      <dgm:spPr/>
      <dgm:t>
        <a:bodyPr/>
        <a:lstStyle/>
        <a:p>
          <a:endParaRPr lang="el-GR"/>
        </a:p>
      </dgm:t>
    </dgm:pt>
    <dgm:pt modelId="{C5580541-666A-499A-BA82-2813E4583AB2}" type="sibTrans" cxnId="{CBD53F36-C1B5-4473-BA13-F7810195C9D0}">
      <dgm:prSet/>
      <dgm:spPr/>
      <dgm:t>
        <a:bodyPr/>
        <a:lstStyle/>
        <a:p>
          <a:endParaRPr lang="el-GR"/>
        </a:p>
      </dgm:t>
    </dgm:pt>
    <dgm:pt modelId="{859C7498-D573-480E-B5C5-6E1E791866C4}">
      <dgm:prSet/>
      <dgm:spPr/>
      <dgm:t>
        <a:bodyPr/>
        <a:lstStyle/>
        <a:p>
          <a:r>
            <a:rPr lang="el-GR" dirty="0" smtClean="0"/>
            <a:t>Τελική Υποβολή </a:t>
          </a:r>
          <a:endParaRPr lang="el-GR" dirty="0"/>
        </a:p>
      </dgm:t>
    </dgm:pt>
    <dgm:pt modelId="{F9ABBAA7-4EBB-438C-BF3A-ACC6D06C6BBD}" type="parTrans" cxnId="{A9020852-F58F-4581-8EA7-27441114D496}">
      <dgm:prSet/>
      <dgm:spPr/>
      <dgm:t>
        <a:bodyPr/>
        <a:lstStyle/>
        <a:p>
          <a:endParaRPr lang="el-GR"/>
        </a:p>
      </dgm:t>
    </dgm:pt>
    <dgm:pt modelId="{23E4AC00-C128-4D95-8C1D-2B82D67EF654}" type="sibTrans" cxnId="{A9020852-F58F-4581-8EA7-27441114D496}">
      <dgm:prSet/>
      <dgm:spPr/>
      <dgm:t>
        <a:bodyPr/>
        <a:lstStyle/>
        <a:p>
          <a:endParaRPr lang="el-GR"/>
        </a:p>
      </dgm:t>
    </dgm:pt>
    <dgm:pt modelId="{4CBA9B83-219A-4B87-A7CF-CA609A367D39}">
      <dgm:prSet/>
      <dgm:spPr/>
      <dgm:t>
        <a:bodyPr/>
        <a:lstStyle/>
        <a:p>
          <a:r>
            <a:rPr lang="el-GR" dirty="0" smtClean="0"/>
            <a:t>Υπογραφή και </a:t>
          </a:r>
          <a:r>
            <a:rPr lang="el-GR" dirty="0" err="1" smtClean="0"/>
            <a:t>αναφόρτωση</a:t>
          </a:r>
          <a:r>
            <a:rPr lang="el-GR" dirty="0" smtClean="0"/>
            <a:t> αρχείου -</a:t>
          </a:r>
          <a:r>
            <a:rPr lang="en-US" dirty="0" smtClean="0"/>
            <a:t>Declaration of Honor </a:t>
          </a:r>
          <a:r>
            <a:rPr lang="el-GR" dirty="0" smtClean="0"/>
            <a:t>(Υπεύθυνη Δήλωση Νομίμου Εκπροσώπου)</a:t>
          </a:r>
          <a:endParaRPr lang="el-GR" dirty="0"/>
        </a:p>
      </dgm:t>
    </dgm:pt>
    <dgm:pt modelId="{291D3C71-8915-43E1-9295-5CF8FF38D453}" type="parTrans" cxnId="{11D2C878-C1B5-4F30-9424-C0343472B17D}">
      <dgm:prSet/>
      <dgm:spPr/>
      <dgm:t>
        <a:bodyPr/>
        <a:lstStyle/>
        <a:p>
          <a:endParaRPr lang="el-GR"/>
        </a:p>
      </dgm:t>
    </dgm:pt>
    <dgm:pt modelId="{589675F1-35F6-4973-ACB9-6552F5743BF7}" type="sibTrans" cxnId="{11D2C878-C1B5-4F30-9424-C0343472B17D}">
      <dgm:prSet/>
      <dgm:spPr/>
      <dgm:t>
        <a:bodyPr/>
        <a:lstStyle/>
        <a:p>
          <a:endParaRPr lang="el-GR"/>
        </a:p>
      </dgm:t>
    </dgm:pt>
    <dgm:pt modelId="{3DBE8C2D-E7D9-4E3E-A46E-F3258B71DD83}" type="pres">
      <dgm:prSet presAssocID="{DACF515A-6036-4A22-B1DD-FCDC0FF24C5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7D41A02-F2DB-44FB-8A04-8FCF859B2C96}" type="pres">
      <dgm:prSet presAssocID="{2DCC7BC9-4564-410F-822B-93EA4AB56E64}" presName="composite" presStyleCnt="0"/>
      <dgm:spPr/>
      <dgm:t>
        <a:bodyPr/>
        <a:lstStyle/>
        <a:p>
          <a:endParaRPr lang="el-GR"/>
        </a:p>
      </dgm:t>
    </dgm:pt>
    <dgm:pt modelId="{A950A438-A585-4615-AA96-430ACD3C2415}" type="pres">
      <dgm:prSet presAssocID="{2DCC7BC9-4564-410F-822B-93EA4AB56E64}" presName="parentText" presStyleLbl="alignNode1" presStyleIdx="0" presStyleCnt="4" custLinFactNeighborX="-9024" custLinFactNeighborY="-28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0C72901-F559-477A-8EF8-91A7556B6C91}" type="pres">
      <dgm:prSet presAssocID="{2DCC7BC9-4564-410F-822B-93EA4AB56E64}" presName="descendantText" presStyleLbl="alignAcc1" presStyleIdx="0" presStyleCnt="4" custScaleX="95815" custLinFactNeighborX="-1265" custLinFactNeighborY="-43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88AC7CB-CC1E-4D47-9ABC-E7F833708446}" type="pres">
      <dgm:prSet presAssocID="{65FAEA8D-C2BA-4D6E-B2E4-CB0DD933642C}" presName="sp" presStyleCnt="0"/>
      <dgm:spPr/>
      <dgm:t>
        <a:bodyPr/>
        <a:lstStyle/>
        <a:p>
          <a:endParaRPr lang="el-GR"/>
        </a:p>
      </dgm:t>
    </dgm:pt>
    <dgm:pt modelId="{397365CA-1F47-481C-974D-A350D06FF99A}" type="pres">
      <dgm:prSet presAssocID="{458F7960-D755-4E11-9F1C-9D66169CC03A}" presName="composite" presStyleCnt="0"/>
      <dgm:spPr/>
      <dgm:t>
        <a:bodyPr/>
        <a:lstStyle/>
        <a:p>
          <a:endParaRPr lang="el-GR"/>
        </a:p>
      </dgm:t>
    </dgm:pt>
    <dgm:pt modelId="{B777BF71-86EC-4AD8-9D26-4127BA01AA57}" type="pres">
      <dgm:prSet presAssocID="{458F7960-D755-4E11-9F1C-9D66169CC03A}" presName="parentText" presStyleLbl="alignNode1" presStyleIdx="1" presStyleCnt="4" custLinFactNeighborX="-9024" custLinFactNeighborY="8579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F270F6E-3182-43C6-9A65-2EF5130A261F}" type="pres">
      <dgm:prSet presAssocID="{458F7960-D755-4E11-9F1C-9D66169CC03A}" presName="descendantText" presStyleLbl="alignAcc1" presStyleIdx="1" presStyleCnt="4" custScaleX="95245" custLinFactY="31992" custLinFactNeighborX="-1250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206160-06D7-4CDD-95BD-A6A2D4C28004}" type="pres">
      <dgm:prSet presAssocID="{8915E221-B62E-480D-BD9E-58580728D277}" presName="sp" presStyleCnt="0"/>
      <dgm:spPr/>
      <dgm:t>
        <a:bodyPr/>
        <a:lstStyle/>
        <a:p>
          <a:endParaRPr lang="el-GR"/>
        </a:p>
      </dgm:t>
    </dgm:pt>
    <dgm:pt modelId="{8274F493-519A-40CF-905A-E9D671680E77}" type="pres">
      <dgm:prSet presAssocID="{E5A7A7EB-CBF5-4633-8B0C-525D75729D6E}" presName="composite" presStyleCnt="0"/>
      <dgm:spPr/>
      <dgm:t>
        <a:bodyPr/>
        <a:lstStyle/>
        <a:p>
          <a:endParaRPr lang="el-GR"/>
        </a:p>
      </dgm:t>
    </dgm:pt>
    <dgm:pt modelId="{4016ACC4-6628-442C-86C3-8AA5AD8C550E}" type="pres">
      <dgm:prSet presAssocID="{E5A7A7EB-CBF5-4633-8B0C-525D75729D6E}" presName="parentText" presStyleLbl="alignNode1" presStyleIdx="2" presStyleCnt="4" custLinFactNeighborX="-9024" custLinFactNeighborY="-89491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9B36120-ACBE-4AEE-9982-C6BD6143D095}" type="pres">
      <dgm:prSet presAssocID="{E5A7A7EB-CBF5-4633-8B0C-525D75729D6E}" presName="descendantText" presStyleLbl="alignAcc1" presStyleIdx="2" presStyleCnt="4" custScaleX="95235" custLinFactY="-37679" custLinFactNeighborX="-1255" custLinFactNeighborY="-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6399870-6B8E-4C40-AAC8-1D42041057C9}" type="pres">
      <dgm:prSet presAssocID="{73EDC646-0DDE-4541-A985-0AB0E727A774}" presName="sp" presStyleCnt="0"/>
      <dgm:spPr/>
      <dgm:t>
        <a:bodyPr/>
        <a:lstStyle/>
        <a:p>
          <a:endParaRPr lang="el-GR"/>
        </a:p>
      </dgm:t>
    </dgm:pt>
    <dgm:pt modelId="{BF1B4AB6-B78F-428D-A83C-5FBA4D9FDA1A}" type="pres">
      <dgm:prSet presAssocID="{859C7498-D573-480E-B5C5-6E1E791866C4}" presName="composite" presStyleCnt="0"/>
      <dgm:spPr/>
      <dgm:t>
        <a:bodyPr/>
        <a:lstStyle/>
        <a:p>
          <a:endParaRPr lang="el-GR"/>
        </a:p>
      </dgm:t>
    </dgm:pt>
    <dgm:pt modelId="{B1323EA5-876D-4284-BFC7-98E1B254A099}" type="pres">
      <dgm:prSet presAssocID="{859C7498-D573-480E-B5C5-6E1E791866C4}" presName="parentText" presStyleLbl="alignNode1" presStyleIdx="3" presStyleCnt="4" custLinFactNeighborX="-6436" custLinFactNeighborY="2397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9AC32D7-186C-4EBE-91F3-CFB594A26BEE}" type="pres">
      <dgm:prSet presAssocID="{859C7498-D573-480E-B5C5-6E1E791866C4}" presName="descendantText" presStyleLbl="alignAcc1" presStyleIdx="3" presStyleCnt="4" custScaleX="95239" custLinFactNeighborX="-1253" custLinFactNeighborY="368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3E6CDDF-7250-4824-A921-34609ACA6CDE}" type="presOf" srcId="{E6A5C4BD-72B5-46AD-BDA4-7D152BC05688}" destId="{40C72901-F559-477A-8EF8-91A7556B6C91}" srcOrd="0" destOrd="1" presId="urn:microsoft.com/office/officeart/2005/8/layout/chevron2"/>
    <dgm:cxn modelId="{755BD689-6896-4132-AC1E-A97CA49AAD75}" srcId="{DACF515A-6036-4A22-B1DD-FCDC0FF24C58}" destId="{2DCC7BC9-4564-410F-822B-93EA4AB56E64}" srcOrd="0" destOrd="0" parTransId="{A3955972-5EF6-4C1A-A09D-5A5055579E92}" sibTransId="{65FAEA8D-C2BA-4D6E-B2E4-CB0DD933642C}"/>
    <dgm:cxn modelId="{EF41AE04-6C87-437A-A867-D771902F61AF}" srcId="{DACF515A-6036-4A22-B1DD-FCDC0FF24C58}" destId="{458F7960-D755-4E11-9F1C-9D66169CC03A}" srcOrd="1" destOrd="0" parTransId="{9EA2049B-EDB3-457F-BE04-44400C1811DF}" sibTransId="{8915E221-B62E-480D-BD9E-58580728D277}"/>
    <dgm:cxn modelId="{CBD53F36-C1B5-4473-BA13-F7810195C9D0}" srcId="{E5A7A7EB-CBF5-4633-8B0C-525D75729D6E}" destId="{A13C176F-BAA6-44E5-A851-D9C498D07C7C}" srcOrd="1" destOrd="0" parTransId="{157B0D8A-18E5-4868-9619-370125501887}" sibTransId="{C5580541-666A-499A-BA82-2813E4583AB2}"/>
    <dgm:cxn modelId="{5CACA8A6-A47E-4928-8613-1A02678D8BEA}" type="presOf" srcId="{DACF515A-6036-4A22-B1DD-FCDC0FF24C58}" destId="{3DBE8C2D-E7D9-4E3E-A46E-F3258B71DD83}" srcOrd="0" destOrd="0" presId="urn:microsoft.com/office/officeart/2005/8/layout/chevron2"/>
    <dgm:cxn modelId="{F1A8A681-88A7-4C32-B8A7-8C4B7EBA9214}" type="presOf" srcId="{BA28E60F-826E-406C-A2BA-C6BB97697568}" destId="{E9B36120-ACBE-4AEE-9982-C6BD6143D095}" srcOrd="0" destOrd="2" presId="urn:microsoft.com/office/officeart/2005/8/layout/chevron2"/>
    <dgm:cxn modelId="{B11B84DB-C8DD-4D47-AB91-F698F8E723D1}" type="presOf" srcId="{95BCF2C5-CC9D-4172-B6EA-7B608118DDF9}" destId="{2F270F6E-3182-43C6-9A65-2EF5130A261F}" srcOrd="0" destOrd="0" presId="urn:microsoft.com/office/officeart/2005/8/layout/chevron2"/>
    <dgm:cxn modelId="{11D2C878-C1B5-4F30-9424-C0343472B17D}" srcId="{859C7498-D573-480E-B5C5-6E1E791866C4}" destId="{4CBA9B83-219A-4B87-A7CF-CA609A367D39}" srcOrd="0" destOrd="0" parTransId="{291D3C71-8915-43E1-9295-5CF8FF38D453}" sibTransId="{589675F1-35F6-4973-ACB9-6552F5743BF7}"/>
    <dgm:cxn modelId="{F3AAB85A-7607-42DA-8746-5AC52D51DA8D}" type="presOf" srcId="{E5A7A7EB-CBF5-4633-8B0C-525D75729D6E}" destId="{4016ACC4-6628-442C-86C3-8AA5AD8C550E}" srcOrd="0" destOrd="0" presId="urn:microsoft.com/office/officeart/2005/8/layout/chevron2"/>
    <dgm:cxn modelId="{423D83D0-949E-4D7B-BFCE-4E5237A8BD7F}" type="presOf" srcId="{F432C345-47D0-45DD-9A1E-D642D7456F1A}" destId="{40C72901-F559-477A-8EF8-91A7556B6C91}" srcOrd="0" destOrd="0" presId="urn:microsoft.com/office/officeart/2005/8/layout/chevron2"/>
    <dgm:cxn modelId="{246FBAE0-F7F8-4489-93E5-709159FEF362}" srcId="{DACF515A-6036-4A22-B1DD-FCDC0FF24C58}" destId="{E5A7A7EB-CBF5-4633-8B0C-525D75729D6E}" srcOrd="2" destOrd="0" parTransId="{F3DC4B8B-A963-4D21-8783-32D1C797698F}" sibTransId="{73EDC646-0DDE-4541-A985-0AB0E727A774}"/>
    <dgm:cxn modelId="{5185DB32-309C-49FE-9470-9744320743BF}" type="presOf" srcId="{A13C176F-BAA6-44E5-A851-D9C498D07C7C}" destId="{E9B36120-ACBE-4AEE-9982-C6BD6143D095}" srcOrd="0" destOrd="1" presId="urn:microsoft.com/office/officeart/2005/8/layout/chevron2"/>
    <dgm:cxn modelId="{A64164CB-5C02-4EA0-AE3F-2299F4214DF8}" type="presOf" srcId="{74F8B1F4-8B59-40D7-8EA9-382F4B27E6F7}" destId="{E9B36120-ACBE-4AEE-9982-C6BD6143D095}" srcOrd="0" destOrd="0" presId="urn:microsoft.com/office/officeart/2005/8/layout/chevron2"/>
    <dgm:cxn modelId="{8104F922-667D-4CA3-A652-C34717AB0AE8}" type="presOf" srcId="{859C7498-D573-480E-B5C5-6E1E791866C4}" destId="{B1323EA5-876D-4284-BFC7-98E1B254A099}" srcOrd="0" destOrd="0" presId="urn:microsoft.com/office/officeart/2005/8/layout/chevron2"/>
    <dgm:cxn modelId="{CFC97A27-7A6A-46D8-A2F8-C3ACFE24DC8A}" type="presOf" srcId="{2DCC7BC9-4564-410F-822B-93EA4AB56E64}" destId="{A950A438-A585-4615-AA96-430ACD3C2415}" srcOrd="0" destOrd="0" presId="urn:microsoft.com/office/officeart/2005/8/layout/chevron2"/>
    <dgm:cxn modelId="{36BDA93D-65F6-4E61-9EED-0238C4A570A8}" srcId="{E5A7A7EB-CBF5-4633-8B0C-525D75729D6E}" destId="{74F8B1F4-8B59-40D7-8EA9-382F4B27E6F7}" srcOrd="0" destOrd="0" parTransId="{7E28DFAA-9A2E-4561-A6C7-5B60914218F6}" sibTransId="{CF288729-C011-4720-A5E1-F38BFD6DF9F7}"/>
    <dgm:cxn modelId="{7FE82373-44CB-4D11-A0AA-C261FF53C0F2}" srcId="{E5A7A7EB-CBF5-4633-8B0C-525D75729D6E}" destId="{BA28E60F-826E-406C-A2BA-C6BB97697568}" srcOrd="2" destOrd="0" parTransId="{A753EE72-7382-4A51-A427-9E2493454AE0}" sibTransId="{5908C439-900E-4F7E-A523-7F5D22E13513}"/>
    <dgm:cxn modelId="{A9020852-F58F-4581-8EA7-27441114D496}" srcId="{DACF515A-6036-4A22-B1DD-FCDC0FF24C58}" destId="{859C7498-D573-480E-B5C5-6E1E791866C4}" srcOrd="3" destOrd="0" parTransId="{F9ABBAA7-4EBB-438C-BF3A-ACC6D06C6BBD}" sibTransId="{23E4AC00-C128-4D95-8C1D-2B82D67EF654}"/>
    <dgm:cxn modelId="{8CCF374E-F903-440C-AB27-4D5AAC701BF6}" srcId="{458F7960-D755-4E11-9F1C-9D66169CC03A}" destId="{95BCF2C5-CC9D-4172-B6EA-7B608118DDF9}" srcOrd="0" destOrd="0" parTransId="{702FF5A4-FAB6-4853-877A-4D877540A359}" sibTransId="{2E39BB01-8BAB-4072-90A0-ADA2BEC429C9}"/>
    <dgm:cxn modelId="{90EA710E-5676-4562-A955-A010247A38E2}" srcId="{2DCC7BC9-4564-410F-822B-93EA4AB56E64}" destId="{F432C345-47D0-45DD-9A1E-D642D7456F1A}" srcOrd="0" destOrd="0" parTransId="{52C91B5B-88A5-4664-97CB-84496CB4C243}" sibTransId="{7BB5939A-EDDE-4B4C-B6BA-333B6262C025}"/>
    <dgm:cxn modelId="{AF9547C6-5DC9-4258-BE54-DFC3D724E955}" type="presOf" srcId="{4CBA9B83-219A-4B87-A7CF-CA609A367D39}" destId="{C9AC32D7-186C-4EBE-91F3-CFB594A26BEE}" srcOrd="0" destOrd="0" presId="urn:microsoft.com/office/officeart/2005/8/layout/chevron2"/>
    <dgm:cxn modelId="{ACE4CB31-0964-4F69-B6F0-B376A74DB6D5}" type="presOf" srcId="{458F7960-D755-4E11-9F1C-9D66169CC03A}" destId="{B777BF71-86EC-4AD8-9D26-4127BA01AA57}" srcOrd="0" destOrd="0" presId="urn:microsoft.com/office/officeart/2005/8/layout/chevron2"/>
    <dgm:cxn modelId="{8AB03978-E2C8-4704-A6A6-CF3FB58A1224}" srcId="{2DCC7BC9-4564-410F-822B-93EA4AB56E64}" destId="{E6A5C4BD-72B5-46AD-BDA4-7D152BC05688}" srcOrd="1" destOrd="0" parTransId="{D8CF931B-54A7-4534-9F21-87E1546A9001}" sibTransId="{793F0BE9-5C74-42A3-B183-F0016A931D0D}"/>
    <dgm:cxn modelId="{BB6CFEA1-3AE5-4872-BAD1-2608225DB83A}" type="presParOf" srcId="{3DBE8C2D-E7D9-4E3E-A46E-F3258B71DD83}" destId="{C7D41A02-F2DB-44FB-8A04-8FCF859B2C96}" srcOrd="0" destOrd="0" presId="urn:microsoft.com/office/officeart/2005/8/layout/chevron2"/>
    <dgm:cxn modelId="{4556B39D-C05B-4A81-8FF5-D34EE4D4162C}" type="presParOf" srcId="{C7D41A02-F2DB-44FB-8A04-8FCF859B2C96}" destId="{A950A438-A585-4615-AA96-430ACD3C2415}" srcOrd="0" destOrd="0" presId="urn:microsoft.com/office/officeart/2005/8/layout/chevron2"/>
    <dgm:cxn modelId="{2D21F30C-384C-4B36-90D0-BEC3D73582A5}" type="presParOf" srcId="{C7D41A02-F2DB-44FB-8A04-8FCF859B2C96}" destId="{40C72901-F559-477A-8EF8-91A7556B6C91}" srcOrd="1" destOrd="0" presId="urn:microsoft.com/office/officeart/2005/8/layout/chevron2"/>
    <dgm:cxn modelId="{7D340D49-062D-49A5-883A-164C93612A3D}" type="presParOf" srcId="{3DBE8C2D-E7D9-4E3E-A46E-F3258B71DD83}" destId="{D88AC7CB-CC1E-4D47-9ABC-E7F833708446}" srcOrd="1" destOrd="0" presId="urn:microsoft.com/office/officeart/2005/8/layout/chevron2"/>
    <dgm:cxn modelId="{816F3C31-CE6C-42EA-83CF-15F5F86FF67C}" type="presParOf" srcId="{3DBE8C2D-E7D9-4E3E-A46E-F3258B71DD83}" destId="{397365CA-1F47-481C-974D-A350D06FF99A}" srcOrd="2" destOrd="0" presId="urn:microsoft.com/office/officeart/2005/8/layout/chevron2"/>
    <dgm:cxn modelId="{7BAEFC26-26A8-4DC4-8480-17A6521454FC}" type="presParOf" srcId="{397365CA-1F47-481C-974D-A350D06FF99A}" destId="{B777BF71-86EC-4AD8-9D26-4127BA01AA57}" srcOrd="0" destOrd="0" presId="urn:microsoft.com/office/officeart/2005/8/layout/chevron2"/>
    <dgm:cxn modelId="{05A06E31-5313-4D25-961D-8AF32394520D}" type="presParOf" srcId="{397365CA-1F47-481C-974D-A350D06FF99A}" destId="{2F270F6E-3182-43C6-9A65-2EF5130A261F}" srcOrd="1" destOrd="0" presId="urn:microsoft.com/office/officeart/2005/8/layout/chevron2"/>
    <dgm:cxn modelId="{E60B0805-617C-4EC5-89BA-9DC16D025074}" type="presParOf" srcId="{3DBE8C2D-E7D9-4E3E-A46E-F3258B71DD83}" destId="{3C206160-06D7-4CDD-95BD-A6A2D4C28004}" srcOrd="3" destOrd="0" presId="urn:microsoft.com/office/officeart/2005/8/layout/chevron2"/>
    <dgm:cxn modelId="{B3C847CA-CAA0-4FC1-AA9C-1097EB3A0DB1}" type="presParOf" srcId="{3DBE8C2D-E7D9-4E3E-A46E-F3258B71DD83}" destId="{8274F493-519A-40CF-905A-E9D671680E77}" srcOrd="4" destOrd="0" presId="urn:microsoft.com/office/officeart/2005/8/layout/chevron2"/>
    <dgm:cxn modelId="{8FFC854A-73DD-4242-A1F4-990F96071725}" type="presParOf" srcId="{8274F493-519A-40CF-905A-E9D671680E77}" destId="{4016ACC4-6628-442C-86C3-8AA5AD8C550E}" srcOrd="0" destOrd="0" presId="urn:microsoft.com/office/officeart/2005/8/layout/chevron2"/>
    <dgm:cxn modelId="{190C92A2-CB36-4FF0-9691-317C8E7F735D}" type="presParOf" srcId="{8274F493-519A-40CF-905A-E9D671680E77}" destId="{E9B36120-ACBE-4AEE-9982-C6BD6143D095}" srcOrd="1" destOrd="0" presId="urn:microsoft.com/office/officeart/2005/8/layout/chevron2"/>
    <dgm:cxn modelId="{8B525766-1224-41CC-9027-FFFCB3B5889B}" type="presParOf" srcId="{3DBE8C2D-E7D9-4E3E-A46E-F3258B71DD83}" destId="{E6399870-6B8E-4C40-AAC8-1D42041057C9}" srcOrd="5" destOrd="0" presId="urn:microsoft.com/office/officeart/2005/8/layout/chevron2"/>
    <dgm:cxn modelId="{1A5B45DF-C8D4-4F30-A476-E034843502D1}" type="presParOf" srcId="{3DBE8C2D-E7D9-4E3E-A46E-F3258B71DD83}" destId="{BF1B4AB6-B78F-428D-A83C-5FBA4D9FDA1A}" srcOrd="6" destOrd="0" presId="urn:microsoft.com/office/officeart/2005/8/layout/chevron2"/>
    <dgm:cxn modelId="{651BC710-1B77-4CF1-A45A-BE53D7C2E33B}" type="presParOf" srcId="{BF1B4AB6-B78F-428D-A83C-5FBA4D9FDA1A}" destId="{B1323EA5-876D-4284-BFC7-98E1B254A099}" srcOrd="0" destOrd="0" presId="urn:microsoft.com/office/officeart/2005/8/layout/chevron2"/>
    <dgm:cxn modelId="{1CF18A93-CBF1-42C2-9BA4-AB9461FEC8ED}" type="presParOf" srcId="{BF1B4AB6-B78F-428D-A83C-5FBA4D9FDA1A}" destId="{C9AC32D7-186C-4EBE-91F3-CFB594A26BE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A4B75D-45F9-4C83-8B0A-93733E2A773A}" type="doc">
      <dgm:prSet loTypeId="urn:microsoft.com/office/officeart/2005/8/layout/matrix3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FCA37397-D1B1-4CCB-9004-1049AD73A7C0}">
      <dgm:prSet phldrT="[Κείμενο]"/>
      <dgm:spPr/>
      <dgm:t>
        <a:bodyPr/>
        <a:lstStyle/>
        <a:p>
          <a:r>
            <a:rPr lang="el-GR" dirty="0" smtClean="0"/>
            <a:t>Η Τελική Έκθεση είναι πλήρης και επαρκώς τεκμηριωμένη</a:t>
          </a:r>
          <a:endParaRPr lang="el-GR" dirty="0"/>
        </a:p>
      </dgm:t>
    </dgm:pt>
    <dgm:pt modelId="{40CC777E-B0ED-4097-B68A-BE5EC06158F9}" type="parTrans" cxnId="{92E8CE84-F216-4A5C-9D7B-3864CA3597F1}">
      <dgm:prSet/>
      <dgm:spPr/>
      <dgm:t>
        <a:bodyPr/>
        <a:lstStyle/>
        <a:p>
          <a:endParaRPr lang="el-GR"/>
        </a:p>
      </dgm:t>
    </dgm:pt>
    <dgm:pt modelId="{3355FC63-FE30-4FBE-B5F9-15099EDDC060}" type="sibTrans" cxnId="{92E8CE84-F216-4A5C-9D7B-3864CA3597F1}">
      <dgm:prSet/>
      <dgm:spPr/>
      <dgm:t>
        <a:bodyPr/>
        <a:lstStyle/>
        <a:p>
          <a:endParaRPr lang="el-GR"/>
        </a:p>
      </dgm:t>
    </dgm:pt>
    <dgm:pt modelId="{4B82A971-1418-48F1-A07E-78CE760F00E4}">
      <dgm:prSet phldrT="[Κείμενο]"/>
      <dgm:spPr/>
      <dgm:t>
        <a:bodyPr/>
        <a:lstStyle/>
        <a:p>
          <a:r>
            <a:rPr lang="el-GR" dirty="0" smtClean="0"/>
            <a:t>Έχουν αποσταλεί τα απαραίτητα αρχεία μέσω </a:t>
          </a:r>
          <a:r>
            <a:rPr lang="en-US" dirty="0" smtClean="0"/>
            <a:t>e-mail</a:t>
          </a:r>
          <a:endParaRPr lang="el-GR" dirty="0"/>
        </a:p>
      </dgm:t>
    </dgm:pt>
    <dgm:pt modelId="{4F871329-64A6-4D93-8A29-E03FF5D8AA1F}" type="parTrans" cxnId="{60EDEDDC-4760-45F3-8D30-904A78C52B97}">
      <dgm:prSet/>
      <dgm:spPr/>
      <dgm:t>
        <a:bodyPr/>
        <a:lstStyle/>
        <a:p>
          <a:endParaRPr lang="el-GR"/>
        </a:p>
      </dgm:t>
    </dgm:pt>
    <dgm:pt modelId="{75437821-FC7D-4197-84D4-85C0FD69B34A}" type="sibTrans" cxnId="{60EDEDDC-4760-45F3-8D30-904A78C52B97}">
      <dgm:prSet/>
      <dgm:spPr/>
      <dgm:t>
        <a:bodyPr/>
        <a:lstStyle/>
        <a:p>
          <a:endParaRPr lang="el-GR"/>
        </a:p>
      </dgm:t>
    </dgm:pt>
    <dgm:pt modelId="{41619057-2508-4C0A-83B3-EC71CF80C196}">
      <dgm:prSet phldrT="[Κείμενο]" phldr="1"/>
      <dgm:spPr/>
      <dgm:t>
        <a:bodyPr/>
        <a:lstStyle/>
        <a:p>
          <a:endParaRPr lang="el-GR" dirty="0"/>
        </a:p>
      </dgm:t>
    </dgm:pt>
    <dgm:pt modelId="{D3D93597-C989-43F7-B449-9F20F168F81E}" type="parTrans" cxnId="{7DCFBEB9-2EDB-4920-A08A-6B774D76C010}">
      <dgm:prSet/>
      <dgm:spPr/>
      <dgm:t>
        <a:bodyPr/>
        <a:lstStyle/>
        <a:p>
          <a:endParaRPr lang="el-GR"/>
        </a:p>
      </dgm:t>
    </dgm:pt>
    <dgm:pt modelId="{2A889BE8-11F6-43FA-8ABA-571342616239}" type="sibTrans" cxnId="{7DCFBEB9-2EDB-4920-A08A-6B774D76C010}">
      <dgm:prSet/>
      <dgm:spPr/>
      <dgm:t>
        <a:bodyPr/>
        <a:lstStyle/>
        <a:p>
          <a:endParaRPr lang="el-GR"/>
        </a:p>
      </dgm:t>
    </dgm:pt>
    <dgm:pt modelId="{CC554275-9F81-4040-B8BD-BC7282EE61CB}">
      <dgm:prSet phldrT="[Κείμενο]" phldr="1"/>
      <dgm:spPr/>
      <dgm:t>
        <a:bodyPr/>
        <a:lstStyle/>
        <a:p>
          <a:endParaRPr lang="el-GR" dirty="0"/>
        </a:p>
      </dgm:t>
    </dgm:pt>
    <dgm:pt modelId="{9880750C-F4C8-49EA-B036-BCD47E55F8B8}" type="parTrans" cxnId="{EECFBCE4-2A3F-453F-BCCB-AB0A2527DAF6}">
      <dgm:prSet/>
      <dgm:spPr/>
      <dgm:t>
        <a:bodyPr/>
        <a:lstStyle/>
        <a:p>
          <a:endParaRPr lang="el-GR"/>
        </a:p>
      </dgm:t>
    </dgm:pt>
    <dgm:pt modelId="{556703A4-53DB-4317-928B-D542F92BD4F4}" type="sibTrans" cxnId="{EECFBCE4-2A3F-453F-BCCB-AB0A2527DAF6}">
      <dgm:prSet/>
      <dgm:spPr/>
      <dgm:t>
        <a:bodyPr/>
        <a:lstStyle/>
        <a:p>
          <a:endParaRPr lang="el-GR"/>
        </a:p>
      </dgm:t>
    </dgm:pt>
    <dgm:pt modelId="{32E393B2-BF4F-4116-9EE8-984EA5D28862}">
      <dgm:prSet/>
      <dgm:spPr/>
      <dgm:t>
        <a:bodyPr/>
        <a:lstStyle/>
        <a:p>
          <a:r>
            <a:rPr lang="el-GR" dirty="0" smtClean="0"/>
            <a:t>Το </a:t>
          </a:r>
          <a:r>
            <a:rPr lang="en-US" dirty="0" smtClean="0"/>
            <a:t>Declaration of Honor </a:t>
          </a:r>
          <a:r>
            <a:rPr lang="el-GR" dirty="0" smtClean="0"/>
            <a:t>φέρει υπογραφή νομίμου εκπροσώπου και σφραγίδα </a:t>
          </a:r>
        </a:p>
      </dgm:t>
    </dgm:pt>
    <dgm:pt modelId="{F226521D-C242-43A8-BEBC-A7687FA6F583}" type="parTrans" cxnId="{028E6CB7-F40E-4462-8C28-412842A00885}">
      <dgm:prSet/>
      <dgm:spPr/>
      <dgm:t>
        <a:bodyPr/>
        <a:lstStyle/>
        <a:p>
          <a:endParaRPr lang="el-GR"/>
        </a:p>
      </dgm:t>
    </dgm:pt>
    <dgm:pt modelId="{D36D24C3-9C06-4E0F-AA4A-310F8BAB9EF9}" type="sibTrans" cxnId="{028E6CB7-F40E-4462-8C28-412842A00885}">
      <dgm:prSet/>
      <dgm:spPr/>
      <dgm:t>
        <a:bodyPr/>
        <a:lstStyle/>
        <a:p>
          <a:endParaRPr lang="el-GR"/>
        </a:p>
      </dgm:t>
    </dgm:pt>
    <dgm:pt modelId="{BF053D1D-B9AA-4A60-9DD2-2A4CABC270C7}">
      <dgm:prSet/>
      <dgm:spPr/>
      <dgm:t>
        <a:bodyPr/>
        <a:lstStyle/>
        <a:p>
          <a:endParaRPr lang="el-GR"/>
        </a:p>
      </dgm:t>
    </dgm:pt>
    <dgm:pt modelId="{D555490D-3B5C-4011-B55D-5BC2D127FA02}" type="parTrans" cxnId="{2A174ED9-A89C-4A31-AD96-85B5A5058BEB}">
      <dgm:prSet/>
      <dgm:spPr/>
      <dgm:t>
        <a:bodyPr/>
        <a:lstStyle/>
        <a:p>
          <a:endParaRPr lang="el-GR"/>
        </a:p>
      </dgm:t>
    </dgm:pt>
    <dgm:pt modelId="{1FEDF0BF-36DD-4E85-8AEE-FD956568DD19}" type="sibTrans" cxnId="{2A174ED9-A89C-4A31-AD96-85B5A5058BEB}">
      <dgm:prSet/>
      <dgm:spPr/>
      <dgm:t>
        <a:bodyPr/>
        <a:lstStyle/>
        <a:p>
          <a:endParaRPr lang="el-GR"/>
        </a:p>
      </dgm:t>
    </dgm:pt>
    <dgm:pt modelId="{EB3E64EE-1A17-4C18-8D0B-4F8CD3E16940}">
      <dgm:prSet/>
      <dgm:spPr/>
      <dgm:t>
        <a:bodyPr/>
        <a:lstStyle/>
        <a:p>
          <a:r>
            <a:rPr lang="el-GR" dirty="0" smtClean="0"/>
            <a:t>Έχει υποβληθεί εντός της προβλεπόμενης προθεσμίας </a:t>
          </a:r>
        </a:p>
      </dgm:t>
    </dgm:pt>
    <dgm:pt modelId="{569D4448-3098-403A-9FAA-EA39FB9C2CAE}" type="parTrans" cxnId="{1CFE662F-3282-4CBB-B831-6DDF7E24A941}">
      <dgm:prSet/>
      <dgm:spPr/>
      <dgm:t>
        <a:bodyPr/>
        <a:lstStyle/>
        <a:p>
          <a:endParaRPr lang="el-GR"/>
        </a:p>
      </dgm:t>
    </dgm:pt>
    <dgm:pt modelId="{211ACD74-203D-426A-84D7-FA80A80173E0}" type="sibTrans" cxnId="{1CFE662F-3282-4CBB-B831-6DDF7E24A941}">
      <dgm:prSet/>
      <dgm:spPr/>
      <dgm:t>
        <a:bodyPr/>
        <a:lstStyle/>
        <a:p>
          <a:endParaRPr lang="el-GR"/>
        </a:p>
      </dgm:t>
    </dgm:pt>
    <dgm:pt modelId="{BD701299-293F-4100-8AFC-03F8886F719B}" type="pres">
      <dgm:prSet presAssocID="{BFA4B75D-45F9-4C83-8B0A-93733E2A773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8996A11-F4B0-45EF-BB14-91E57A974B65}" type="pres">
      <dgm:prSet presAssocID="{BFA4B75D-45F9-4C83-8B0A-93733E2A773A}" presName="diamond" presStyleLbl="bgShp" presStyleIdx="0" presStyleCnt="1"/>
      <dgm:spPr/>
    </dgm:pt>
    <dgm:pt modelId="{3B39B0B5-F378-4605-A6B6-DF545671EE6F}" type="pres">
      <dgm:prSet presAssocID="{BFA4B75D-45F9-4C83-8B0A-93733E2A773A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1D833FD-31B8-41C3-8208-BAEAA71A4CD8}" type="pres">
      <dgm:prSet presAssocID="{BFA4B75D-45F9-4C83-8B0A-93733E2A773A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05C50B-96A6-4834-86A2-CA0B3D9DB852}" type="pres">
      <dgm:prSet presAssocID="{BFA4B75D-45F9-4C83-8B0A-93733E2A773A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3C8150D-7F75-4DDF-B738-E93410D6F3D4}" type="pres">
      <dgm:prSet presAssocID="{BFA4B75D-45F9-4C83-8B0A-93733E2A773A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07525FE-A326-49E1-82A7-D6F7702F4AE2}" type="presOf" srcId="{FCA37397-D1B1-4CCB-9004-1049AD73A7C0}" destId="{3B39B0B5-F378-4605-A6B6-DF545671EE6F}" srcOrd="0" destOrd="0" presId="urn:microsoft.com/office/officeart/2005/8/layout/matrix3"/>
    <dgm:cxn modelId="{D01D3BA4-22E6-41DD-AB65-A7D2282F008D}" type="presOf" srcId="{EB3E64EE-1A17-4C18-8D0B-4F8CD3E16940}" destId="{A1D833FD-31B8-41C3-8208-BAEAA71A4CD8}" srcOrd="0" destOrd="0" presId="urn:microsoft.com/office/officeart/2005/8/layout/matrix3"/>
    <dgm:cxn modelId="{D51307A2-9239-41DD-8D1C-3A0F39B7E462}" type="presOf" srcId="{BFA4B75D-45F9-4C83-8B0A-93733E2A773A}" destId="{BD701299-293F-4100-8AFC-03F8886F719B}" srcOrd="0" destOrd="0" presId="urn:microsoft.com/office/officeart/2005/8/layout/matrix3"/>
    <dgm:cxn modelId="{83487CEF-7455-4BF2-88B0-52EBA948BC0D}" type="presOf" srcId="{32E393B2-BF4F-4116-9EE8-984EA5D28862}" destId="{3805C50B-96A6-4834-86A2-CA0B3D9DB852}" srcOrd="0" destOrd="0" presId="urn:microsoft.com/office/officeart/2005/8/layout/matrix3"/>
    <dgm:cxn modelId="{7DCFBEB9-2EDB-4920-A08A-6B774D76C010}" srcId="{BFA4B75D-45F9-4C83-8B0A-93733E2A773A}" destId="{41619057-2508-4C0A-83B3-EC71CF80C196}" srcOrd="5" destOrd="0" parTransId="{D3D93597-C989-43F7-B449-9F20F168F81E}" sibTransId="{2A889BE8-11F6-43FA-8ABA-571342616239}"/>
    <dgm:cxn modelId="{3373C995-FC1C-4A4D-8312-1A106A7E19D6}" type="presOf" srcId="{4B82A971-1418-48F1-A07E-78CE760F00E4}" destId="{F3C8150D-7F75-4DDF-B738-E93410D6F3D4}" srcOrd="0" destOrd="0" presId="urn:microsoft.com/office/officeart/2005/8/layout/matrix3"/>
    <dgm:cxn modelId="{1CFE662F-3282-4CBB-B831-6DDF7E24A941}" srcId="{BFA4B75D-45F9-4C83-8B0A-93733E2A773A}" destId="{EB3E64EE-1A17-4C18-8D0B-4F8CD3E16940}" srcOrd="1" destOrd="0" parTransId="{569D4448-3098-403A-9FAA-EA39FB9C2CAE}" sibTransId="{211ACD74-203D-426A-84D7-FA80A80173E0}"/>
    <dgm:cxn modelId="{92E8CE84-F216-4A5C-9D7B-3864CA3597F1}" srcId="{BFA4B75D-45F9-4C83-8B0A-93733E2A773A}" destId="{FCA37397-D1B1-4CCB-9004-1049AD73A7C0}" srcOrd="0" destOrd="0" parTransId="{40CC777E-B0ED-4097-B68A-BE5EC06158F9}" sibTransId="{3355FC63-FE30-4FBE-B5F9-15099EDDC060}"/>
    <dgm:cxn modelId="{EECFBCE4-2A3F-453F-BCCB-AB0A2527DAF6}" srcId="{BFA4B75D-45F9-4C83-8B0A-93733E2A773A}" destId="{CC554275-9F81-4040-B8BD-BC7282EE61CB}" srcOrd="6" destOrd="0" parTransId="{9880750C-F4C8-49EA-B036-BCD47E55F8B8}" sibTransId="{556703A4-53DB-4317-928B-D542F92BD4F4}"/>
    <dgm:cxn modelId="{2A174ED9-A89C-4A31-AD96-85B5A5058BEB}" srcId="{BFA4B75D-45F9-4C83-8B0A-93733E2A773A}" destId="{BF053D1D-B9AA-4A60-9DD2-2A4CABC270C7}" srcOrd="4" destOrd="0" parTransId="{D555490D-3B5C-4011-B55D-5BC2D127FA02}" sibTransId="{1FEDF0BF-36DD-4E85-8AEE-FD956568DD19}"/>
    <dgm:cxn modelId="{60EDEDDC-4760-45F3-8D30-904A78C52B97}" srcId="{BFA4B75D-45F9-4C83-8B0A-93733E2A773A}" destId="{4B82A971-1418-48F1-A07E-78CE760F00E4}" srcOrd="3" destOrd="0" parTransId="{4F871329-64A6-4D93-8A29-E03FF5D8AA1F}" sibTransId="{75437821-FC7D-4197-84D4-85C0FD69B34A}"/>
    <dgm:cxn modelId="{028E6CB7-F40E-4462-8C28-412842A00885}" srcId="{BFA4B75D-45F9-4C83-8B0A-93733E2A773A}" destId="{32E393B2-BF4F-4116-9EE8-984EA5D28862}" srcOrd="2" destOrd="0" parTransId="{F226521D-C242-43A8-BEBC-A7687FA6F583}" sibTransId="{D36D24C3-9C06-4E0F-AA4A-310F8BAB9EF9}"/>
    <dgm:cxn modelId="{B0CABE1F-D043-4ACC-9E3B-D15867931639}" type="presParOf" srcId="{BD701299-293F-4100-8AFC-03F8886F719B}" destId="{E8996A11-F4B0-45EF-BB14-91E57A974B65}" srcOrd="0" destOrd="0" presId="urn:microsoft.com/office/officeart/2005/8/layout/matrix3"/>
    <dgm:cxn modelId="{B0B818F2-4840-48A7-8373-6AA30276B705}" type="presParOf" srcId="{BD701299-293F-4100-8AFC-03F8886F719B}" destId="{3B39B0B5-F378-4605-A6B6-DF545671EE6F}" srcOrd="1" destOrd="0" presId="urn:microsoft.com/office/officeart/2005/8/layout/matrix3"/>
    <dgm:cxn modelId="{B37DF532-0264-462B-8891-09AB3EED6F28}" type="presParOf" srcId="{BD701299-293F-4100-8AFC-03F8886F719B}" destId="{A1D833FD-31B8-41C3-8208-BAEAA71A4CD8}" srcOrd="2" destOrd="0" presId="urn:microsoft.com/office/officeart/2005/8/layout/matrix3"/>
    <dgm:cxn modelId="{E0BB5361-EB6E-4393-9100-2E7005FD9026}" type="presParOf" srcId="{BD701299-293F-4100-8AFC-03F8886F719B}" destId="{3805C50B-96A6-4834-86A2-CA0B3D9DB852}" srcOrd="3" destOrd="0" presId="urn:microsoft.com/office/officeart/2005/8/layout/matrix3"/>
    <dgm:cxn modelId="{4046CEE2-C9F6-46B5-9ACA-557AAC315B83}" type="presParOf" srcId="{BD701299-293F-4100-8AFC-03F8886F719B}" destId="{F3C8150D-7F75-4DDF-B738-E93410D6F3D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84FB71-FF97-4ED1-AF55-9B9FEA380AB1}" type="doc">
      <dgm:prSet loTypeId="urn:microsoft.com/office/officeart/2005/8/layout/funnel1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D5426D35-DF31-45AA-9208-2E0342170378}">
      <dgm:prSet phldrT="[Κείμενο]" custT="1"/>
      <dgm:spPr/>
      <dgm:t>
        <a:bodyPr/>
        <a:lstStyle/>
        <a:p>
          <a:r>
            <a:rPr lang="el-GR" sz="1100" u="sng" dirty="0" smtClean="0"/>
            <a:t>Ποιότητα υλοποίησης του έργου-ποιοτικοί στόχοι</a:t>
          </a:r>
          <a:r>
            <a:rPr lang="el-GR" sz="1100" dirty="0" smtClean="0"/>
            <a:t>: Ο βαθμός που επετεύχθησαν οι αρχικοί ποιοτικοί στόχοι σε σχέση με τις δεσμεύσεις του Χάρτη </a:t>
          </a:r>
          <a:r>
            <a:rPr lang="en-US" sz="1100" dirty="0" smtClean="0"/>
            <a:t>Erasmus </a:t>
          </a:r>
          <a:r>
            <a:rPr lang="el-GR" sz="1100" dirty="0" smtClean="0"/>
            <a:t>για την Ανώτατη Εκπαίδευση/ Πιστοποιητικό Ομίλου Κινητικότητας </a:t>
          </a:r>
        </a:p>
        <a:p>
          <a:r>
            <a:rPr lang="el-GR" sz="1100" dirty="0" smtClean="0"/>
            <a:t>(</a:t>
          </a:r>
          <a:r>
            <a:rPr lang="en-US" sz="1100" dirty="0" smtClean="0"/>
            <a:t>max </a:t>
          </a:r>
          <a:r>
            <a:rPr lang="el-GR" sz="1100" dirty="0" smtClean="0"/>
            <a:t>40 βαθμοί)</a:t>
          </a:r>
          <a:endParaRPr lang="el-GR" sz="1100" dirty="0"/>
        </a:p>
      </dgm:t>
    </dgm:pt>
    <dgm:pt modelId="{AEC12D5D-3F78-4146-B478-DA8463991695}" type="parTrans" cxnId="{B00A7DBD-639F-4214-8D5A-D4DD27267E54}">
      <dgm:prSet/>
      <dgm:spPr/>
      <dgm:t>
        <a:bodyPr/>
        <a:lstStyle/>
        <a:p>
          <a:endParaRPr lang="el-GR"/>
        </a:p>
      </dgm:t>
    </dgm:pt>
    <dgm:pt modelId="{DB273891-17A3-4503-9F59-C79365AA4B07}" type="sibTrans" cxnId="{B00A7DBD-639F-4214-8D5A-D4DD27267E54}">
      <dgm:prSet/>
      <dgm:spPr/>
      <dgm:t>
        <a:bodyPr/>
        <a:lstStyle/>
        <a:p>
          <a:endParaRPr lang="el-GR"/>
        </a:p>
      </dgm:t>
    </dgm:pt>
    <dgm:pt modelId="{B75523B2-04B8-4653-9D48-5956CF26D343}">
      <dgm:prSet custT="1"/>
      <dgm:spPr/>
      <dgm:t>
        <a:bodyPr/>
        <a:lstStyle/>
        <a:p>
          <a:r>
            <a:rPr lang="el-GR" sz="1600" b="1" u="sng" dirty="0" smtClean="0">
              <a:solidFill>
                <a:schemeClr val="tx1"/>
              </a:solidFill>
            </a:rPr>
            <a:t>Αντίκτυπος και διάδοση σχεδίου </a:t>
          </a:r>
          <a:r>
            <a:rPr lang="el-GR" sz="1600" b="1" dirty="0" smtClean="0">
              <a:solidFill>
                <a:schemeClr val="tx1"/>
              </a:solidFill>
            </a:rPr>
            <a:t>(</a:t>
          </a:r>
          <a:r>
            <a:rPr lang="en-US" sz="1600" b="1" dirty="0" smtClean="0">
              <a:solidFill>
                <a:schemeClr val="tx1"/>
              </a:solidFill>
            </a:rPr>
            <a:t>max </a:t>
          </a:r>
          <a:r>
            <a:rPr lang="el-GR" sz="1600" b="1" dirty="0" smtClean="0">
              <a:solidFill>
                <a:schemeClr val="tx1"/>
              </a:solidFill>
            </a:rPr>
            <a:t>20 βαθμοί)</a:t>
          </a:r>
          <a:endParaRPr lang="el-GR" sz="1600" b="1" dirty="0">
            <a:solidFill>
              <a:schemeClr val="tx1"/>
            </a:solidFill>
          </a:endParaRPr>
        </a:p>
      </dgm:t>
    </dgm:pt>
    <dgm:pt modelId="{98A501BD-349A-47E6-A5B7-E139765D51C5}" type="parTrans" cxnId="{86153978-73CA-426D-B33B-5C8B5AF270DA}">
      <dgm:prSet/>
      <dgm:spPr/>
      <dgm:t>
        <a:bodyPr/>
        <a:lstStyle/>
        <a:p>
          <a:endParaRPr lang="el-GR"/>
        </a:p>
      </dgm:t>
    </dgm:pt>
    <dgm:pt modelId="{ABCD176A-3957-468C-9C48-2323235873B2}" type="sibTrans" cxnId="{86153978-73CA-426D-B33B-5C8B5AF270DA}">
      <dgm:prSet/>
      <dgm:spPr/>
      <dgm:t>
        <a:bodyPr/>
        <a:lstStyle/>
        <a:p>
          <a:endParaRPr lang="el-GR"/>
        </a:p>
      </dgm:t>
    </dgm:pt>
    <dgm:pt modelId="{559A064F-DA3D-4DAB-9A6B-102540230152}">
      <dgm:prSet phldrT="[Κείμενο]" custT="1"/>
      <dgm:spPr/>
      <dgm:t>
        <a:bodyPr/>
        <a:lstStyle/>
        <a:p>
          <a:r>
            <a:rPr lang="el-GR" sz="1400" u="sng" dirty="0" smtClean="0"/>
            <a:t>Ποιότητα υλοποίησης του έργου-ποσοτικοί στόχοι</a:t>
          </a:r>
          <a:r>
            <a:rPr lang="el-GR" sz="1400" dirty="0" smtClean="0"/>
            <a:t>: Ο βαθμός που επετεύχθησαν οι αρχικοί ποσοτικοί στόχοι </a:t>
          </a:r>
        </a:p>
        <a:p>
          <a:r>
            <a:rPr lang="el-GR" sz="1400" dirty="0" smtClean="0"/>
            <a:t>(</a:t>
          </a:r>
          <a:r>
            <a:rPr lang="en-US" sz="1400" dirty="0" smtClean="0"/>
            <a:t>max </a:t>
          </a:r>
          <a:r>
            <a:rPr lang="el-GR" sz="1400" dirty="0" smtClean="0"/>
            <a:t>40 βαθμοί)</a:t>
          </a:r>
          <a:endParaRPr lang="el-GR" sz="1400" dirty="0"/>
        </a:p>
      </dgm:t>
    </dgm:pt>
    <dgm:pt modelId="{D1675275-BFD2-48D5-9A22-FC279E7FC0AE}" type="parTrans" cxnId="{AE531517-308B-4E79-B137-8EA039A3388D}">
      <dgm:prSet/>
      <dgm:spPr/>
      <dgm:t>
        <a:bodyPr/>
        <a:lstStyle/>
        <a:p>
          <a:endParaRPr lang="el-GR"/>
        </a:p>
      </dgm:t>
    </dgm:pt>
    <dgm:pt modelId="{075A4700-96CB-4D55-B2E4-D1A12B3A309E}" type="sibTrans" cxnId="{AE531517-308B-4E79-B137-8EA039A3388D}">
      <dgm:prSet/>
      <dgm:spPr/>
      <dgm:t>
        <a:bodyPr/>
        <a:lstStyle/>
        <a:p>
          <a:endParaRPr lang="el-GR"/>
        </a:p>
      </dgm:t>
    </dgm:pt>
    <dgm:pt modelId="{C7B94ADB-6224-4F1D-A6AE-035367185078}">
      <dgm:prSet phldrT="[Κείμενο]" phldr="1"/>
      <dgm:spPr/>
      <dgm:t>
        <a:bodyPr/>
        <a:lstStyle/>
        <a:p>
          <a:endParaRPr lang="el-GR" dirty="0"/>
        </a:p>
      </dgm:t>
    </dgm:pt>
    <dgm:pt modelId="{DB048D86-8751-4648-B25E-534545999E2B}" type="parTrans" cxnId="{8684459A-66D3-4AEB-829C-E2F8B49DF61F}">
      <dgm:prSet/>
      <dgm:spPr/>
      <dgm:t>
        <a:bodyPr/>
        <a:lstStyle/>
        <a:p>
          <a:endParaRPr lang="el-GR"/>
        </a:p>
      </dgm:t>
    </dgm:pt>
    <dgm:pt modelId="{7BF27AED-320C-4560-B9B1-4D797CC18A96}" type="sibTrans" cxnId="{8684459A-66D3-4AEB-829C-E2F8B49DF61F}">
      <dgm:prSet/>
      <dgm:spPr/>
      <dgm:t>
        <a:bodyPr/>
        <a:lstStyle/>
        <a:p>
          <a:endParaRPr lang="el-GR"/>
        </a:p>
      </dgm:t>
    </dgm:pt>
    <dgm:pt modelId="{D565A04C-E4B0-4B25-9532-EFC4BF5865B8}">
      <dgm:prSet/>
      <dgm:spPr/>
      <dgm:t>
        <a:bodyPr/>
        <a:lstStyle/>
        <a:p>
          <a:endParaRPr lang="el-GR"/>
        </a:p>
      </dgm:t>
    </dgm:pt>
    <dgm:pt modelId="{4A82CB27-ABA7-4C98-85A9-19F6D3A2EF21}" type="parTrans" cxnId="{5594F5CF-F51E-4627-BC9E-5FA2316349D0}">
      <dgm:prSet/>
      <dgm:spPr/>
      <dgm:t>
        <a:bodyPr/>
        <a:lstStyle/>
        <a:p>
          <a:endParaRPr lang="el-GR"/>
        </a:p>
      </dgm:t>
    </dgm:pt>
    <dgm:pt modelId="{E06F1E9F-24F3-48F1-AE76-281376A2F19D}" type="sibTrans" cxnId="{5594F5CF-F51E-4627-BC9E-5FA2316349D0}">
      <dgm:prSet/>
      <dgm:spPr/>
      <dgm:t>
        <a:bodyPr/>
        <a:lstStyle/>
        <a:p>
          <a:endParaRPr lang="el-GR"/>
        </a:p>
      </dgm:t>
    </dgm:pt>
    <dgm:pt modelId="{1B1E1BDD-620E-46DA-AA02-13EA6D4779FE}">
      <dgm:prSet/>
      <dgm:spPr/>
      <dgm:t>
        <a:bodyPr/>
        <a:lstStyle/>
        <a:p>
          <a:endParaRPr lang="el-GR" dirty="0"/>
        </a:p>
      </dgm:t>
    </dgm:pt>
    <dgm:pt modelId="{BBF10E52-17E7-44C3-95AE-B468D4C4E361}" type="parTrans" cxnId="{C2C669DD-16B7-408C-9220-F5D4104362FE}">
      <dgm:prSet/>
      <dgm:spPr/>
      <dgm:t>
        <a:bodyPr/>
        <a:lstStyle/>
        <a:p>
          <a:endParaRPr lang="el-GR"/>
        </a:p>
      </dgm:t>
    </dgm:pt>
    <dgm:pt modelId="{F7A07458-6E3C-4080-A4F1-6919E793B54E}" type="sibTrans" cxnId="{C2C669DD-16B7-408C-9220-F5D4104362FE}">
      <dgm:prSet/>
      <dgm:spPr/>
      <dgm:t>
        <a:bodyPr/>
        <a:lstStyle/>
        <a:p>
          <a:endParaRPr lang="el-GR"/>
        </a:p>
      </dgm:t>
    </dgm:pt>
    <dgm:pt modelId="{655E7D3C-E48B-47D4-B541-E54C28BF45B2}" type="pres">
      <dgm:prSet presAssocID="{AF84FB71-FF97-4ED1-AF55-9B9FEA380AB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505E82D-6889-4818-A8FC-BE9490674894}" type="pres">
      <dgm:prSet presAssocID="{AF84FB71-FF97-4ED1-AF55-9B9FEA380AB1}" presName="ellipse" presStyleLbl="trBgShp" presStyleIdx="0" presStyleCnt="1"/>
      <dgm:spPr/>
    </dgm:pt>
    <dgm:pt modelId="{2626E38A-3645-4B56-A507-2BE3C11B0BF0}" type="pres">
      <dgm:prSet presAssocID="{AF84FB71-FF97-4ED1-AF55-9B9FEA380AB1}" presName="arrow1" presStyleLbl="fgShp" presStyleIdx="0" presStyleCnt="1"/>
      <dgm:spPr/>
    </dgm:pt>
    <dgm:pt modelId="{DA56EBDB-8558-42CD-B44C-4D22AA515D46}" type="pres">
      <dgm:prSet presAssocID="{AF84FB71-FF97-4ED1-AF55-9B9FEA380AB1}" presName="rectangle" presStyleLbl="revTx" presStyleIdx="0" presStyleCnt="1" custLinFactNeighborX="-58493" custLinFactNeighborY="-4819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F4ED68D-3F0C-49E1-ACB3-1988A3011960}" type="pres">
      <dgm:prSet presAssocID="{B75523B2-04B8-4653-9D48-5956CF26D343}" presName="item1" presStyleLbl="node1" presStyleIdx="0" presStyleCnt="3" custScaleX="215077" custScaleY="165703" custLinFactX="-7366" custLinFactNeighborX="-100000" custLinFactNeighborY="-832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8F7667D-8628-4371-9EF5-2E85FFDA59D8}" type="pres">
      <dgm:prSet presAssocID="{559A064F-DA3D-4DAB-9A6B-102540230152}" presName="item2" presStyleLbl="node1" presStyleIdx="1" presStyleCnt="3" custScaleX="167882" custScaleY="137589" custLinFactY="41815" custLinFactNeighborX="6504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4DA30F1-D85E-4E7D-9405-700FDE4E55E8}" type="pres">
      <dgm:prSet presAssocID="{1B1E1BDD-620E-46DA-AA02-13EA6D4779FE}" presName="item3" presStyleLbl="node1" presStyleIdx="2" presStyleCnt="3" custScaleX="219612" custScaleY="156331" custLinFactNeighborX="62626" custLinFactNeighborY="554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6F504D-5568-4FB4-8C20-96E09F768DD4}" type="pres">
      <dgm:prSet presAssocID="{AF84FB71-FF97-4ED1-AF55-9B9FEA380AB1}" presName="funnel" presStyleLbl="trAlignAcc1" presStyleIdx="0" presStyleCnt="1" custScaleX="185466" custScaleY="142857" custLinFactNeighborX="-2079" custLinFactNeighborY="21186"/>
      <dgm:spPr/>
    </dgm:pt>
  </dgm:ptLst>
  <dgm:cxnLst>
    <dgm:cxn modelId="{B00A7DBD-639F-4214-8D5A-D4DD27267E54}" srcId="{AF84FB71-FF97-4ED1-AF55-9B9FEA380AB1}" destId="{D5426D35-DF31-45AA-9208-2E0342170378}" srcOrd="0" destOrd="0" parTransId="{AEC12D5D-3F78-4146-B478-DA8463991695}" sibTransId="{DB273891-17A3-4503-9F59-C79365AA4B07}"/>
    <dgm:cxn modelId="{98DF75BC-BBF5-4696-9D5F-B3A2000F2F4E}" type="presOf" srcId="{559A064F-DA3D-4DAB-9A6B-102540230152}" destId="{7F4ED68D-3F0C-49E1-ACB3-1988A3011960}" srcOrd="0" destOrd="0" presId="urn:microsoft.com/office/officeart/2005/8/layout/funnel1"/>
    <dgm:cxn modelId="{A851C0A5-3AD8-49C7-A62D-AF86BF6BC7E0}" type="presOf" srcId="{B75523B2-04B8-4653-9D48-5956CF26D343}" destId="{58F7667D-8628-4371-9EF5-2E85FFDA59D8}" srcOrd="0" destOrd="0" presId="urn:microsoft.com/office/officeart/2005/8/layout/funnel1"/>
    <dgm:cxn modelId="{86153978-73CA-426D-B33B-5C8B5AF270DA}" srcId="{AF84FB71-FF97-4ED1-AF55-9B9FEA380AB1}" destId="{B75523B2-04B8-4653-9D48-5956CF26D343}" srcOrd="1" destOrd="0" parTransId="{98A501BD-349A-47E6-A5B7-E139765D51C5}" sibTransId="{ABCD176A-3957-468C-9C48-2323235873B2}"/>
    <dgm:cxn modelId="{E258D6AF-5FE8-4EA6-8EA8-1AE52ACF9FD0}" type="presOf" srcId="{D5426D35-DF31-45AA-9208-2E0342170378}" destId="{B4DA30F1-D85E-4E7D-9405-700FDE4E55E8}" srcOrd="0" destOrd="0" presId="urn:microsoft.com/office/officeart/2005/8/layout/funnel1"/>
    <dgm:cxn modelId="{F9F75ADD-7212-45D8-A4D9-D0F68DAC9AF4}" type="presOf" srcId="{AF84FB71-FF97-4ED1-AF55-9B9FEA380AB1}" destId="{655E7D3C-E48B-47D4-B541-E54C28BF45B2}" srcOrd="0" destOrd="0" presId="urn:microsoft.com/office/officeart/2005/8/layout/funnel1"/>
    <dgm:cxn modelId="{AE531517-308B-4E79-B137-8EA039A3388D}" srcId="{AF84FB71-FF97-4ED1-AF55-9B9FEA380AB1}" destId="{559A064F-DA3D-4DAB-9A6B-102540230152}" srcOrd="2" destOrd="0" parTransId="{D1675275-BFD2-48D5-9A22-FC279E7FC0AE}" sibTransId="{075A4700-96CB-4D55-B2E4-D1A12B3A309E}"/>
    <dgm:cxn modelId="{62206A47-E56E-4481-8372-D7FAA922F421}" type="presOf" srcId="{1B1E1BDD-620E-46DA-AA02-13EA6D4779FE}" destId="{DA56EBDB-8558-42CD-B44C-4D22AA515D46}" srcOrd="0" destOrd="0" presId="urn:microsoft.com/office/officeart/2005/8/layout/funnel1"/>
    <dgm:cxn modelId="{C2C669DD-16B7-408C-9220-F5D4104362FE}" srcId="{AF84FB71-FF97-4ED1-AF55-9B9FEA380AB1}" destId="{1B1E1BDD-620E-46DA-AA02-13EA6D4779FE}" srcOrd="3" destOrd="0" parTransId="{BBF10E52-17E7-44C3-95AE-B468D4C4E361}" sibTransId="{F7A07458-6E3C-4080-A4F1-6919E793B54E}"/>
    <dgm:cxn modelId="{5594F5CF-F51E-4627-BC9E-5FA2316349D0}" srcId="{AF84FB71-FF97-4ED1-AF55-9B9FEA380AB1}" destId="{D565A04C-E4B0-4B25-9532-EFC4BF5865B8}" srcOrd="4" destOrd="0" parTransId="{4A82CB27-ABA7-4C98-85A9-19F6D3A2EF21}" sibTransId="{E06F1E9F-24F3-48F1-AE76-281376A2F19D}"/>
    <dgm:cxn modelId="{8684459A-66D3-4AEB-829C-E2F8B49DF61F}" srcId="{AF84FB71-FF97-4ED1-AF55-9B9FEA380AB1}" destId="{C7B94ADB-6224-4F1D-A6AE-035367185078}" srcOrd="5" destOrd="0" parTransId="{DB048D86-8751-4648-B25E-534545999E2B}" sibTransId="{7BF27AED-320C-4560-B9B1-4D797CC18A96}"/>
    <dgm:cxn modelId="{5290A786-292D-45DF-80E7-D61B5288A6A6}" type="presParOf" srcId="{655E7D3C-E48B-47D4-B541-E54C28BF45B2}" destId="{1505E82D-6889-4818-A8FC-BE9490674894}" srcOrd="0" destOrd="0" presId="urn:microsoft.com/office/officeart/2005/8/layout/funnel1"/>
    <dgm:cxn modelId="{AC205684-AE79-4822-A318-91560090990B}" type="presParOf" srcId="{655E7D3C-E48B-47D4-B541-E54C28BF45B2}" destId="{2626E38A-3645-4B56-A507-2BE3C11B0BF0}" srcOrd="1" destOrd="0" presId="urn:microsoft.com/office/officeart/2005/8/layout/funnel1"/>
    <dgm:cxn modelId="{DDBD6DCE-D416-4A36-85A5-1DA1901CCCFF}" type="presParOf" srcId="{655E7D3C-E48B-47D4-B541-E54C28BF45B2}" destId="{DA56EBDB-8558-42CD-B44C-4D22AA515D46}" srcOrd="2" destOrd="0" presId="urn:microsoft.com/office/officeart/2005/8/layout/funnel1"/>
    <dgm:cxn modelId="{3160EEAE-3A6C-48A8-BFEF-924BE2434135}" type="presParOf" srcId="{655E7D3C-E48B-47D4-B541-E54C28BF45B2}" destId="{7F4ED68D-3F0C-49E1-ACB3-1988A3011960}" srcOrd="3" destOrd="0" presId="urn:microsoft.com/office/officeart/2005/8/layout/funnel1"/>
    <dgm:cxn modelId="{203CE9BA-0A81-465A-BA59-1A794D52D8BA}" type="presParOf" srcId="{655E7D3C-E48B-47D4-B541-E54C28BF45B2}" destId="{58F7667D-8628-4371-9EF5-2E85FFDA59D8}" srcOrd="4" destOrd="0" presId="urn:microsoft.com/office/officeart/2005/8/layout/funnel1"/>
    <dgm:cxn modelId="{6B3FAACB-D350-4104-9792-3380D65EDBA0}" type="presParOf" srcId="{655E7D3C-E48B-47D4-B541-E54C28BF45B2}" destId="{B4DA30F1-D85E-4E7D-9405-700FDE4E55E8}" srcOrd="5" destOrd="0" presId="urn:microsoft.com/office/officeart/2005/8/layout/funnel1"/>
    <dgm:cxn modelId="{233F0981-366B-40E6-9821-C63C31726D96}" type="presParOf" srcId="{655E7D3C-E48B-47D4-B541-E54C28BF45B2}" destId="{F46F504D-5568-4FB4-8C20-96E09F768DD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83A612-0C23-4D39-A083-4353F65114DD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73553C4A-CBE5-4035-8687-1F3AFFD3EAEA}">
      <dgm:prSet phldrT="[Κείμενο]" custT="1"/>
      <dgm:spPr/>
      <dgm:t>
        <a:bodyPr/>
        <a:lstStyle/>
        <a:p>
          <a:r>
            <a:rPr lang="el-GR" sz="1400" dirty="0" smtClean="0"/>
            <a:t>Υποστήριξη στους συμμετέχοντες (καθοδήγηση, επιλογή, προετοιμασία, παρακολούθηση και υποστήριξη)</a:t>
          </a:r>
          <a:endParaRPr lang="el-GR" sz="1400" dirty="0"/>
        </a:p>
      </dgm:t>
    </dgm:pt>
    <dgm:pt modelId="{A526A571-AD55-4405-93C6-93D9F0D3DFBE}" type="parTrans" cxnId="{E0CB1BA0-E13F-4545-8A45-4D55EED5B4E5}">
      <dgm:prSet/>
      <dgm:spPr/>
      <dgm:t>
        <a:bodyPr/>
        <a:lstStyle/>
        <a:p>
          <a:endParaRPr lang="el-GR"/>
        </a:p>
      </dgm:t>
    </dgm:pt>
    <dgm:pt modelId="{44B99E03-9509-4879-98F5-11E9817305B7}" type="sibTrans" cxnId="{E0CB1BA0-E13F-4545-8A45-4D55EED5B4E5}">
      <dgm:prSet/>
      <dgm:spPr/>
      <dgm:t>
        <a:bodyPr/>
        <a:lstStyle/>
        <a:p>
          <a:endParaRPr lang="el-GR"/>
        </a:p>
      </dgm:t>
    </dgm:pt>
    <dgm:pt modelId="{E3959D4C-A1A4-416F-8219-CAF1749C944F}">
      <dgm:prSet phldrT="[Κείμενο]" custT="1"/>
      <dgm:spPr/>
      <dgm:t>
        <a:bodyPr/>
        <a:lstStyle/>
        <a:p>
          <a:r>
            <a:rPr lang="el-GR" sz="1400" dirty="0" smtClean="0"/>
            <a:t>Γλωσσική υποστήριξη</a:t>
          </a:r>
          <a:endParaRPr lang="en-US" sz="1400" dirty="0" smtClean="0"/>
        </a:p>
      </dgm:t>
    </dgm:pt>
    <dgm:pt modelId="{BCA71494-0D54-404A-B1A6-641EFF6DD194}" type="parTrans" cxnId="{86C2CF32-64DE-4524-959D-CCC6F970D4BC}">
      <dgm:prSet/>
      <dgm:spPr/>
      <dgm:t>
        <a:bodyPr/>
        <a:lstStyle/>
        <a:p>
          <a:endParaRPr lang="el-GR"/>
        </a:p>
      </dgm:t>
    </dgm:pt>
    <dgm:pt modelId="{CC3859E7-C76E-436A-9801-8A036DD72465}" type="sibTrans" cxnId="{86C2CF32-64DE-4524-959D-CCC6F970D4BC}">
      <dgm:prSet/>
      <dgm:spPr/>
      <dgm:t>
        <a:bodyPr/>
        <a:lstStyle/>
        <a:p>
          <a:endParaRPr lang="el-GR"/>
        </a:p>
      </dgm:t>
    </dgm:pt>
    <dgm:pt modelId="{AAC11E30-00AA-4517-B085-E7EFB6F3184C}">
      <dgm:prSet phldrT="[Κείμενο]" custT="1"/>
      <dgm:spPr/>
      <dgm:t>
        <a:bodyPr/>
        <a:lstStyle/>
        <a:p>
          <a:r>
            <a:rPr lang="el-GR" sz="1400" dirty="0" smtClean="0"/>
            <a:t>Αναγνώριση Μαθησιακών αποτελεσμάτων</a:t>
          </a:r>
          <a:endParaRPr lang="el-GR" sz="1400" dirty="0"/>
        </a:p>
      </dgm:t>
    </dgm:pt>
    <dgm:pt modelId="{13737370-2201-4D5B-A270-AED98AE5D4CF}" type="parTrans" cxnId="{7B0C5261-7016-4692-A6DE-8BE286D8D688}">
      <dgm:prSet/>
      <dgm:spPr/>
      <dgm:t>
        <a:bodyPr/>
        <a:lstStyle/>
        <a:p>
          <a:endParaRPr lang="el-GR"/>
        </a:p>
      </dgm:t>
    </dgm:pt>
    <dgm:pt modelId="{2AB422B4-88E9-4414-8808-63FD1A529975}" type="sibTrans" cxnId="{7B0C5261-7016-4692-A6DE-8BE286D8D688}">
      <dgm:prSet/>
      <dgm:spPr/>
      <dgm:t>
        <a:bodyPr/>
        <a:lstStyle/>
        <a:p>
          <a:endParaRPr lang="el-GR"/>
        </a:p>
      </dgm:t>
    </dgm:pt>
    <dgm:pt modelId="{EB939AD4-ADEE-41EC-AF4E-18FF319FE489}">
      <dgm:prSet custT="1"/>
      <dgm:spPr/>
      <dgm:t>
        <a:bodyPr/>
        <a:lstStyle/>
        <a:p>
          <a:r>
            <a:rPr lang="el-GR" sz="1400" dirty="0" smtClean="0"/>
            <a:t>Συνεργασία με εταίρους</a:t>
          </a:r>
          <a:endParaRPr lang="el-GR" sz="1400" dirty="0"/>
        </a:p>
      </dgm:t>
    </dgm:pt>
    <dgm:pt modelId="{41A2B6CC-4B16-46D9-A8A6-D4BE87CD7943}" type="parTrans" cxnId="{A451E07B-5247-466B-A428-964F2CAE5889}">
      <dgm:prSet/>
      <dgm:spPr/>
      <dgm:t>
        <a:bodyPr/>
        <a:lstStyle/>
        <a:p>
          <a:endParaRPr lang="el-GR"/>
        </a:p>
      </dgm:t>
    </dgm:pt>
    <dgm:pt modelId="{D66FD354-DD83-4B3A-A466-C5CC2166B6DD}" type="sibTrans" cxnId="{A451E07B-5247-466B-A428-964F2CAE5889}">
      <dgm:prSet/>
      <dgm:spPr/>
      <dgm:t>
        <a:bodyPr/>
        <a:lstStyle/>
        <a:p>
          <a:endParaRPr lang="el-GR"/>
        </a:p>
      </dgm:t>
    </dgm:pt>
    <dgm:pt modelId="{5745019D-46FE-4306-91BF-0E8F74129EF5}" type="pres">
      <dgm:prSet presAssocID="{7B83A612-0C23-4D39-A083-4353F65114D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A4BF0C9-C4FF-4E48-B5A5-4EE1F8506E68}" type="pres">
      <dgm:prSet presAssocID="{73553C4A-CBE5-4035-8687-1F3AFFD3EAEA}" presName="parentLin" presStyleCnt="0"/>
      <dgm:spPr/>
    </dgm:pt>
    <dgm:pt modelId="{94A092FB-FCAA-44D7-8373-EB1D1B4CAAA0}" type="pres">
      <dgm:prSet presAssocID="{73553C4A-CBE5-4035-8687-1F3AFFD3EAEA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911D9414-C891-4FEA-9AA5-DFDAF04708FC}" type="pres">
      <dgm:prSet presAssocID="{73553C4A-CBE5-4035-8687-1F3AFFD3EAEA}" presName="parentText" presStyleLbl="node1" presStyleIdx="0" presStyleCnt="4" custScaleX="140043" custScaleY="155286" custLinFactNeighborX="-10329" custLinFactNeighborY="-736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B708618-D356-46FA-B1DE-5387AB0BBC94}" type="pres">
      <dgm:prSet presAssocID="{73553C4A-CBE5-4035-8687-1F3AFFD3EAEA}" presName="negativeSpace" presStyleCnt="0"/>
      <dgm:spPr/>
    </dgm:pt>
    <dgm:pt modelId="{B22524AA-7379-4A7C-8B9F-1385108E50A6}" type="pres">
      <dgm:prSet presAssocID="{73553C4A-CBE5-4035-8687-1F3AFFD3EAEA}" presName="childText" presStyleLbl="conFgAcc1" presStyleIdx="0" presStyleCnt="4">
        <dgm:presLayoutVars>
          <dgm:bulletEnabled val="1"/>
        </dgm:presLayoutVars>
      </dgm:prSet>
      <dgm:spPr/>
    </dgm:pt>
    <dgm:pt modelId="{D4AAAD3E-9951-4B73-A7A1-4A4055BB2C85}" type="pres">
      <dgm:prSet presAssocID="{44B99E03-9509-4879-98F5-11E9817305B7}" presName="spaceBetweenRectangles" presStyleCnt="0"/>
      <dgm:spPr/>
    </dgm:pt>
    <dgm:pt modelId="{90C742AF-259B-496D-8962-A807EC596698}" type="pres">
      <dgm:prSet presAssocID="{E3959D4C-A1A4-416F-8219-CAF1749C944F}" presName="parentLin" presStyleCnt="0"/>
      <dgm:spPr/>
    </dgm:pt>
    <dgm:pt modelId="{E0A58C36-FD05-498E-8C38-9F7F65170A27}" type="pres">
      <dgm:prSet presAssocID="{E3959D4C-A1A4-416F-8219-CAF1749C944F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87E047A5-C410-4AE4-BDEB-5CCB75D5F67A}" type="pres">
      <dgm:prSet presAssocID="{E3959D4C-A1A4-416F-8219-CAF1749C944F}" presName="parentText" presStyleLbl="node1" presStyleIdx="1" presStyleCnt="4" custScaleX="135453" custScaleY="21840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7E1C00-A639-4BAD-B1D6-1B2AEF7FF7C0}" type="pres">
      <dgm:prSet presAssocID="{E3959D4C-A1A4-416F-8219-CAF1749C944F}" presName="negativeSpace" presStyleCnt="0"/>
      <dgm:spPr/>
    </dgm:pt>
    <dgm:pt modelId="{DBB06F49-2AB3-4DE6-A62A-F322A60CA3CE}" type="pres">
      <dgm:prSet presAssocID="{E3959D4C-A1A4-416F-8219-CAF1749C944F}" presName="childText" presStyleLbl="conFgAcc1" presStyleIdx="1" presStyleCnt="4">
        <dgm:presLayoutVars>
          <dgm:bulletEnabled val="1"/>
        </dgm:presLayoutVars>
      </dgm:prSet>
      <dgm:spPr/>
    </dgm:pt>
    <dgm:pt modelId="{400972AB-B82F-4A8B-8B0A-527C2B1A481B}" type="pres">
      <dgm:prSet presAssocID="{CC3859E7-C76E-436A-9801-8A036DD72465}" presName="spaceBetweenRectangles" presStyleCnt="0"/>
      <dgm:spPr/>
    </dgm:pt>
    <dgm:pt modelId="{4B0BF0E7-D292-4C7B-BBF7-A672B7F43A3B}" type="pres">
      <dgm:prSet presAssocID="{AAC11E30-00AA-4517-B085-E7EFB6F3184C}" presName="parentLin" presStyleCnt="0"/>
      <dgm:spPr/>
    </dgm:pt>
    <dgm:pt modelId="{AF80BA80-D4B7-4E73-B50B-47C905861DE0}" type="pres">
      <dgm:prSet presAssocID="{AAC11E30-00AA-4517-B085-E7EFB6F3184C}" presName="parentLeftMargin" presStyleLbl="node1" presStyleIdx="1" presStyleCnt="4"/>
      <dgm:spPr/>
      <dgm:t>
        <a:bodyPr/>
        <a:lstStyle/>
        <a:p>
          <a:endParaRPr lang="el-GR"/>
        </a:p>
      </dgm:t>
    </dgm:pt>
    <dgm:pt modelId="{A7D4B3A8-C672-42D8-B03C-1E527718D756}" type="pres">
      <dgm:prSet presAssocID="{AAC11E30-00AA-4517-B085-E7EFB6F3184C}" presName="parentText" presStyleLbl="node1" presStyleIdx="2" presStyleCnt="4" custScaleX="142857" custScaleY="18573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CD3F1E0-FAB5-4A2A-A715-880DC83489FE}" type="pres">
      <dgm:prSet presAssocID="{AAC11E30-00AA-4517-B085-E7EFB6F3184C}" presName="negativeSpace" presStyleCnt="0"/>
      <dgm:spPr/>
    </dgm:pt>
    <dgm:pt modelId="{DC1D4362-80DD-48C1-9D3F-0306875E6A8A}" type="pres">
      <dgm:prSet presAssocID="{AAC11E30-00AA-4517-B085-E7EFB6F3184C}" presName="childText" presStyleLbl="conFgAcc1" presStyleIdx="2" presStyleCnt="4">
        <dgm:presLayoutVars>
          <dgm:bulletEnabled val="1"/>
        </dgm:presLayoutVars>
      </dgm:prSet>
      <dgm:spPr/>
    </dgm:pt>
    <dgm:pt modelId="{F8048387-9541-4C6B-93D4-7E3698AB7257}" type="pres">
      <dgm:prSet presAssocID="{2AB422B4-88E9-4414-8808-63FD1A529975}" presName="spaceBetweenRectangles" presStyleCnt="0"/>
      <dgm:spPr/>
    </dgm:pt>
    <dgm:pt modelId="{9A5654ED-30E9-4D98-9AF7-2BFB93D6BD56}" type="pres">
      <dgm:prSet presAssocID="{EB939AD4-ADEE-41EC-AF4E-18FF319FE489}" presName="parentLin" presStyleCnt="0"/>
      <dgm:spPr/>
    </dgm:pt>
    <dgm:pt modelId="{844EB9DD-D241-402C-A07E-617109DB725C}" type="pres">
      <dgm:prSet presAssocID="{EB939AD4-ADEE-41EC-AF4E-18FF319FE489}" presName="parentLeftMargin" presStyleLbl="node1" presStyleIdx="2" presStyleCnt="4"/>
      <dgm:spPr/>
      <dgm:t>
        <a:bodyPr/>
        <a:lstStyle/>
        <a:p>
          <a:endParaRPr lang="el-GR"/>
        </a:p>
      </dgm:t>
    </dgm:pt>
    <dgm:pt modelId="{143EDEAE-8B9D-457A-8A72-3E5CB46E79BF}" type="pres">
      <dgm:prSet presAssocID="{EB939AD4-ADEE-41EC-AF4E-18FF319FE489}" presName="parentText" presStyleLbl="node1" presStyleIdx="3" presStyleCnt="4" custScaleX="137267" custScaleY="171827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47BF3F-0F30-4A31-BDF8-67588198B36F}" type="pres">
      <dgm:prSet presAssocID="{EB939AD4-ADEE-41EC-AF4E-18FF319FE489}" presName="negativeSpace" presStyleCnt="0"/>
      <dgm:spPr/>
    </dgm:pt>
    <dgm:pt modelId="{2D0B9EDA-9924-42D2-B6AB-D270433BB6EC}" type="pres">
      <dgm:prSet presAssocID="{EB939AD4-ADEE-41EC-AF4E-18FF319FE48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0CB1BA0-E13F-4545-8A45-4D55EED5B4E5}" srcId="{7B83A612-0C23-4D39-A083-4353F65114DD}" destId="{73553C4A-CBE5-4035-8687-1F3AFFD3EAEA}" srcOrd="0" destOrd="0" parTransId="{A526A571-AD55-4405-93C6-93D9F0D3DFBE}" sibTransId="{44B99E03-9509-4879-98F5-11E9817305B7}"/>
    <dgm:cxn modelId="{86C2CF32-64DE-4524-959D-CCC6F970D4BC}" srcId="{7B83A612-0C23-4D39-A083-4353F65114DD}" destId="{E3959D4C-A1A4-416F-8219-CAF1749C944F}" srcOrd="1" destOrd="0" parTransId="{BCA71494-0D54-404A-B1A6-641EFF6DD194}" sibTransId="{CC3859E7-C76E-436A-9801-8A036DD72465}"/>
    <dgm:cxn modelId="{A451E07B-5247-466B-A428-964F2CAE5889}" srcId="{7B83A612-0C23-4D39-A083-4353F65114DD}" destId="{EB939AD4-ADEE-41EC-AF4E-18FF319FE489}" srcOrd="3" destOrd="0" parTransId="{41A2B6CC-4B16-46D9-A8A6-D4BE87CD7943}" sibTransId="{D66FD354-DD83-4B3A-A466-C5CC2166B6DD}"/>
    <dgm:cxn modelId="{8D07339A-87D5-4982-8821-201E16457BA5}" type="presOf" srcId="{E3959D4C-A1A4-416F-8219-CAF1749C944F}" destId="{87E047A5-C410-4AE4-BDEB-5CCB75D5F67A}" srcOrd="1" destOrd="0" presId="urn:microsoft.com/office/officeart/2005/8/layout/list1"/>
    <dgm:cxn modelId="{75E2C605-9D4A-4FD5-9E80-FB27E3AA8E04}" type="presOf" srcId="{AAC11E30-00AA-4517-B085-E7EFB6F3184C}" destId="{A7D4B3A8-C672-42D8-B03C-1E527718D756}" srcOrd="1" destOrd="0" presId="urn:microsoft.com/office/officeart/2005/8/layout/list1"/>
    <dgm:cxn modelId="{67B486E0-B944-41CC-82B5-12FC9311CA09}" type="presOf" srcId="{AAC11E30-00AA-4517-B085-E7EFB6F3184C}" destId="{AF80BA80-D4B7-4E73-B50B-47C905861DE0}" srcOrd="0" destOrd="0" presId="urn:microsoft.com/office/officeart/2005/8/layout/list1"/>
    <dgm:cxn modelId="{ABB52B4C-A9A0-4014-82B3-EAF1A585DE2F}" type="presOf" srcId="{EB939AD4-ADEE-41EC-AF4E-18FF319FE489}" destId="{844EB9DD-D241-402C-A07E-617109DB725C}" srcOrd="0" destOrd="0" presId="urn:microsoft.com/office/officeart/2005/8/layout/list1"/>
    <dgm:cxn modelId="{31E61CBE-0B48-48B4-BBFB-E4F4198AA3CB}" type="presOf" srcId="{73553C4A-CBE5-4035-8687-1F3AFFD3EAEA}" destId="{911D9414-C891-4FEA-9AA5-DFDAF04708FC}" srcOrd="1" destOrd="0" presId="urn:microsoft.com/office/officeart/2005/8/layout/list1"/>
    <dgm:cxn modelId="{7B0C5261-7016-4692-A6DE-8BE286D8D688}" srcId="{7B83A612-0C23-4D39-A083-4353F65114DD}" destId="{AAC11E30-00AA-4517-B085-E7EFB6F3184C}" srcOrd="2" destOrd="0" parTransId="{13737370-2201-4D5B-A270-AED98AE5D4CF}" sibTransId="{2AB422B4-88E9-4414-8808-63FD1A529975}"/>
    <dgm:cxn modelId="{6CDCF6F5-0A4E-48C1-9413-CFC518F58F8B}" type="presOf" srcId="{7B83A612-0C23-4D39-A083-4353F65114DD}" destId="{5745019D-46FE-4306-91BF-0E8F74129EF5}" srcOrd="0" destOrd="0" presId="urn:microsoft.com/office/officeart/2005/8/layout/list1"/>
    <dgm:cxn modelId="{57E229E6-CFB8-4905-89EF-56CF43043D01}" type="presOf" srcId="{E3959D4C-A1A4-416F-8219-CAF1749C944F}" destId="{E0A58C36-FD05-498E-8C38-9F7F65170A27}" srcOrd="0" destOrd="0" presId="urn:microsoft.com/office/officeart/2005/8/layout/list1"/>
    <dgm:cxn modelId="{3825CBD9-D936-483D-A545-EA52D8B593EC}" type="presOf" srcId="{73553C4A-CBE5-4035-8687-1F3AFFD3EAEA}" destId="{94A092FB-FCAA-44D7-8373-EB1D1B4CAAA0}" srcOrd="0" destOrd="0" presId="urn:microsoft.com/office/officeart/2005/8/layout/list1"/>
    <dgm:cxn modelId="{07FA66E4-7305-4A48-B1FB-97D5936CCD11}" type="presOf" srcId="{EB939AD4-ADEE-41EC-AF4E-18FF319FE489}" destId="{143EDEAE-8B9D-457A-8A72-3E5CB46E79BF}" srcOrd="1" destOrd="0" presId="urn:microsoft.com/office/officeart/2005/8/layout/list1"/>
    <dgm:cxn modelId="{4D9106ED-2412-4B2F-B80E-B6C4842BE9B2}" type="presParOf" srcId="{5745019D-46FE-4306-91BF-0E8F74129EF5}" destId="{1A4BF0C9-C4FF-4E48-B5A5-4EE1F8506E68}" srcOrd="0" destOrd="0" presId="urn:microsoft.com/office/officeart/2005/8/layout/list1"/>
    <dgm:cxn modelId="{43B96517-84E6-40CC-B4E4-063F647CA970}" type="presParOf" srcId="{1A4BF0C9-C4FF-4E48-B5A5-4EE1F8506E68}" destId="{94A092FB-FCAA-44D7-8373-EB1D1B4CAAA0}" srcOrd="0" destOrd="0" presId="urn:microsoft.com/office/officeart/2005/8/layout/list1"/>
    <dgm:cxn modelId="{17AD596A-B607-4614-B035-D4BFAA3B8683}" type="presParOf" srcId="{1A4BF0C9-C4FF-4E48-B5A5-4EE1F8506E68}" destId="{911D9414-C891-4FEA-9AA5-DFDAF04708FC}" srcOrd="1" destOrd="0" presId="urn:microsoft.com/office/officeart/2005/8/layout/list1"/>
    <dgm:cxn modelId="{01430B25-A98B-4231-AA16-8D7F63F570CB}" type="presParOf" srcId="{5745019D-46FE-4306-91BF-0E8F74129EF5}" destId="{8B708618-D356-46FA-B1DE-5387AB0BBC94}" srcOrd="1" destOrd="0" presId="urn:microsoft.com/office/officeart/2005/8/layout/list1"/>
    <dgm:cxn modelId="{9F7ED13F-17A8-40CE-9304-1A3812239F5A}" type="presParOf" srcId="{5745019D-46FE-4306-91BF-0E8F74129EF5}" destId="{B22524AA-7379-4A7C-8B9F-1385108E50A6}" srcOrd="2" destOrd="0" presId="urn:microsoft.com/office/officeart/2005/8/layout/list1"/>
    <dgm:cxn modelId="{D073A57A-C478-4989-87C6-2D2779A13BA6}" type="presParOf" srcId="{5745019D-46FE-4306-91BF-0E8F74129EF5}" destId="{D4AAAD3E-9951-4B73-A7A1-4A4055BB2C85}" srcOrd="3" destOrd="0" presId="urn:microsoft.com/office/officeart/2005/8/layout/list1"/>
    <dgm:cxn modelId="{053FCAED-8C7C-4DDD-A51F-C86C4510E2B3}" type="presParOf" srcId="{5745019D-46FE-4306-91BF-0E8F74129EF5}" destId="{90C742AF-259B-496D-8962-A807EC596698}" srcOrd="4" destOrd="0" presId="urn:microsoft.com/office/officeart/2005/8/layout/list1"/>
    <dgm:cxn modelId="{ED024D48-C5B6-4A1A-8C5B-FA417273447F}" type="presParOf" srcId="{90C742AF-259B-496D-8962-A807EC596698}" destId="{E0A58C36-FD05-498E-8C38-9F7F65170A27}" srcOrd="0" destOrd="0" presId="urn:microsoft.com/office/officeart/2005/8/layout/list1"/>
    <dgm:cxn modelId="{8412FBF3-1CF6-4CF9-8C87-EE003B7DF41D}" type="presParOf" srcId="{90C742AF-259B-496D-8962-A807EC596698}" destId="{87E047A5-C410-4AE4-BDEB-5CCB75D5F67A}" srcOrd="1" destOrd="0" presId="urn:microsoft.com/office/officeart/2005/8/layout/list1"/>
    <dgm:cxn modelId="{5CC6C880-6DE5-4C24-B0B9-2511BEE86B08}" type="presParOf" srcId="{5745019D-46FE-4306-91BF-0E8F74129EF5}" destId="{CB7E1C00-A639-4BAD-B1D6-1B2AEF7FF7C0}" srcOrd="5" destOrd="0" presId="urn:microsoft.com/office/officeart/2005/8/layout/list1"/>
    <dgm:cxn modelId="{4A1E2228-F11F-4C48-A5E1-E83E50D3D85C}" type="presParOf" srcId="{5745019D-46FE-4306-91BF-0E8F74129EF5}" destId="{DBB06F49-2AB3-4DE6-A62A-F322A60CA3CE}" srcOrd="6" destOrd="0" presId="urn:microsoft.com/office/officeart/2005/8/layout/list1"/>
    <dgm:cxn modelId="{49BC516E-80A1-4A76-BAB4-55757EF9B59E}" type="presParOf" srcId="{5745019D-46FE-4306-91BF-0E8F74129EF5}" destId="{400972AB-B82F-4A8B-8B0A-527C2B1A481B}" srcOrd="7" destOrd="0" presId="urn:microsoft.com/office/officeart/2005/8/layout/list1"/>
    <dgm:cxn modelId="{4E2C3553-50D8-4E87-99E5-45BFAE244A3C}" type="presParOf" srcId="{5745019D-46FE-4306-91BF-0E8F74129EF5}" destId="{4B0BF0E7-D292-4C7B-BBF7-A672B7F43A3B}" srcOrd="8" destOrd="0" presId="urn:microsoft.com/office/officeart/2005/8/layout/list1"/>
    <dgm:cxn modelId="{2B90255B-CF45-4933-8E1E-748892C6BCE4}" type="presParOf" srcId="{4B0BF0E7-D292-4C7B-BBF7-A672B7F43A3B}" destId="{AF80BA80-D4B7-4E73-B50B-47C905861DE0}" srcOrd="0" destOrd="0" presId="urn:microsoft.com/office/officeart/2005/8/layout/list1"/>
    <dgm:cxn modelId="{EF9A6F56-2814-402C-B43D-0E5C94D5456D}" type="presParOf" srcId="{4B0BF0E7-D292-4C7B-BBF7-A672B7F43A3B}" destId="{A7D4B3A8-C672-42D8-B03C-1E527718D756}" srcOrd="1" destOrd="0" presId="urn:microsoft.com/office/officeart/2005/8/layout/list1"/>
    <dgm:cxn modelId="{7438BC04-93F6-470B-AE18-62027DF48F5D}" type="presParOf" srcId="{5745019D-46FE-4306-91BF-0E8F74129EF5}" destId="{0CD3F1E0-FAB5-4A2A-A715-880DC83489FE}" srcOrd="9" destOrd="0" presId="urn:microsoft.com/office/officeart/2005/8/layout/list1"/>
    <dgm:cxn modelId="{CE848E3A-8FF9-402A-B65D-C225FDB0788B}" type="presParOf" srcId="{5745019D-46FE-4306-91BF-0E8F74129EF5}" destId="{DC1D4362-80DD-48C1-9D3F-0306875E6A8A}" srcOrd="10" destOrd="0" presId="urn:microsoft.com/office/officeart/2005/8/layout/list1"/>
    <dgm:cxn modelId="{39FDA24F-DF81-46B3-96C8-516CB474ACA3}" type="presParOf" srcId="{5745019D-46FE-4306-91BF-0E8F74129EF5}" destId="{F8048387-9541-4C6B-93D4-7E3698AB7257}" srcOrd="11" destOrd="0" presId="urn:microsoft.com/office/officeart/2005/8/layout/list1"/>
    <dgm:cxn modelId="{E10E3ABA-50D1-4918-8110-8C5B3506B00C}" type="presParOf" srcId="{5745019D-46FE-4306-91BF-0E8F74129EF5}" destId="{9A5654ED-30E9-4D98-9AF7-2BFB93D6BD56}" srcOrd="12" destOrd="0" presId="urn:microsoft.com/office/officeart/2005/8/layout/list1"/>
    <dgm:cxn modelId="{57217A7F-DD46-4796-9BC5-98DEB306FD2D}" type="presParOf" srcId="{9A5654ED-30E9-4D98-9AF7-2BFB93D6BD56}" destId="{844EB9DD-D241-402C-A07E-617109DB725C}" srcOrd="0" destOrd="0" presId="urn:microsoft.com/office/officeart/2005/8/layout/list1"/>
    <dgm:cxn modelId="{AE745E1E-99C0-46CD-AF29-478CC339C4A2}" type="presParOf" srcId="{9A5654ED-30E9-4D98-9AF7-2BFB93D6BD56}" destId="{143EDEAE-8B9D-457A-8A72-3E5CB46E79BF}" srcOrd="1" destOrd="0" presId="urn:microsoft.com/office/officeart/2005/8/layout/list1"/>
    <dgm:cxn modelId="{3FE7C49E-CE6A-403C-93F8-FEDE2B0D07E6}" type="presParOf" srcId="{5745019D-46FE-4306-91BF-0E8F74129EF5}" destId="{6247BF3F-0F30-4A31-BDF8-67588198B36F}" srcOrd="13" destOrd="0" presId="urn:microsoft.com/office/officeart/2005/8/layout/list1"/>
    <dgm:cxn modelId="{67EF6042-13C3-459A-9940-34136EC6E6B6}" type="presParOf" srcId="{5745019D-46FE-4306-91BF-0E8F74129EF5}" destId="{2D0B9EDA-9924-42D2-B6AB-D270433BB6E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AE5C03-7863-461F-BABD-1E175E7A12F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BDF0FB62-A3AF-4DD7-BD07-354E4B097D57}">
      <dgm:prSet custT="1"/>
      <dgm:spPr/>
      <dgm:t>
        <a:bodyPr/>
        <a:lstStyle/>
        <a:p>
          <a:r>
            <a:rPr lang="el-GR" sz="20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2. Ο βαθμός ικανοποίησης των συμμετεχόντων από την εμπειρία της κινητικότητάς τους (</a:t>
          </a:r>
          <a:r>
            <a:rPr lang="el-GR" sz="2000" u="sng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10 βαθμοί</a:t>
          </a:r>
          <a:r>
            <a:rPr lang="el-GR" sz="20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)</a:t>
          </a:r>
          <a:endParaRPr lang="el-GR" sz="2000" kern="1200" dirty="0">
            <a:solidFill>
              <a:schemeClr val="lt1"/>
            </a:solidFill>
            <a:latin typeface="+mn-lt"/>
            <a:ea typeface="+mn-ea"/>
            <a:cs typeface="+mn-cs"/>
          </a:endParaRPr>
        </a:p>
      </dgm:t>
    </dgm:pt>
    <dgm:pt modelId="{56295BEB-E692-4978-A4DD-E688A87EC924}" type="parTrans" cxnId="{81D8B158-34AA-4EF1-B66B-77A0D77C95AC}">
      <dgm:prSet/>
      <dgm:spPr/>
      <dgm:t>
        <a:bodyPr/>
        <a:lstStyle/>
        <a:p>
          <a:endParaRPr lang="el-GR"/>
        </a:p>
      </dgm:t>
    </dgm:pt>
    <dgm:pt modelId="{88263700-F75C-48CB-B89E-102F32C4DCE6}" type="sibTrans" cxnId="{81D8B158-34AA-4EF1-B66B-77A0D77C95AC}">
      <dgm:prSet/>
      <dgm:spPr/>
      <dgm:t>
        <a:bodyPr/>
        <a:lstStyle/>
        <a:p>
          <a:endParaRPr lang="el-GR"/>
        </a:p>
      </dgm:t>
    </dgm:pt>
    <dgm:pt modelId="{0911268F-CC07-486B-A0F0-AABC0F9584AC}" type="pres">
      <dgm:prSet presAssocID="{96AE5C03-7863-461F-BABD-1E175E7A12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D11C7A0-DA95-4E52-8D3A-891D8A3E6B97}" type="pres">
      <dgm:prSet presAssocID="{BDF0FB62-A3AF-4DD7-BD07-354E4B097D57}" presName="parentText" presStyleLbl="node1" presStyleIdx="0" presStyleCnt="1" custScaleY="72123" custLinFactNeighborX="-4054" custLinFactNeighborY="-65397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95212FD-E981-41FA-991C-68C237C88B93}" type="presOf" srcId="{96AE5C03-7863-461F-BABD-1E175E7A12F2}" destId="{0911268F-CC07-486B-A0F0-AABC0F9584AC}" srcOrd="0" destOrd="0" presId="urn:microsoft.com/office/officeart/2005/8/layout/vList2"/>
    <dgm:cxn modelId="{12D87419-6A84-49FD-9CA5-8E19A7D0EDFB}" type="presOf" srcId="{BDF0FB62-A3AF-4DD7-BD07-354E4B097D57}" destId="{3D11C7A0-DA95-4E52-8D3A-891D8A3E6B97}" srcOrd="0" destOrd="0" presId="urn:microsoft.com/office/officeart/2005/8/layout/vList2"/>
    <dgm:cxn modelId="{81D8B158-34AA-4EF1-B66B-77A0D77C95AC}" srcId="{96AE5C03-7863-461F-BABD-1E175E7A12F2}" destId="{BDF0FB62-A3AF-4DD7-BD07-354E4B097D57}" srcOrd="0" destOrd="0" parTransId="{56295BEB-E692-4978-A4DD-E688A87EC924}" sibTransId="{88263700-F75C-48CB-B89E-102F32C4DCE6}"/>
    <dgm:cxn modelId="{A5CCF947-3780-4541-8BFA-2A97AAFA7F40}" type="presParOf" srcId="{0911268F-CC07-486B-A0F0-AABC0F9584AC}" destId="{3D11C7A0-DA95-4E52-8D3A-891D8A3E6B9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AE5C03-7863-461F-BABD-1E175E7A12F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BDF0FB62-A3AF-4DD7-BD07-354E4B097D57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l-GR" sz="18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3. Οι φορείς που συμμετέχουν στον όμιλο κινητικότητας, συνεργάζονται αποτελεσματικά και αποδοτικά για την υλοποίηση του σχεδίου, σύμφωνα με το πιστοποιητικό ομίλου; (</a:t>
          </a:r>
          <a:r>
            <a:rPr lang="el-GR" sz="1800" u="sng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5 βαθμοί</a:t>
          </a:r>
          <a:r>
            <a:rPr lang="el-GR" sz="18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)- Μόνο για Ομίλους Κινητικότητας</a:t>
          </a:r>
          <a:endParaRPr lang="el-GR" sz="1800" kern="1200" dirty="0">
            <a:solidFill>
              <a:schemeClr val="lt1"/>
            </a:solidFill>
            <a:latin typeface="+mn-lt"/>
            <a:ea typeface="+mn-ea"/>
            <a:cs typeface="+mn-cs"/>
          </a:endParaRPr>
        </a:p>
      </dgm:t>
    </dgm:pt>
    <dgm:pt modelId="{56295BEB-E692-4978-A4DD-E688A87EC924}" type="parTrans" cxnId="{81D8B158-34AA-4EF1-B66B-77A0D77C95AC}">
      <dgm:prSet/>
      <dgm:spPr/>
      <dgm:t>
        <a:bodyPr/>
        <a:lstStyle/>
        <a:p>
          <a:endParaRPr lang="el-GR"/>
        </a:p>
      </dgm:t>
    </dgm:pt>
    <dgm:pt modelId="{88263700-F75C-48CB-B89E-102F32C4DCE6}" type="sibTrans" cxnId="{81D8B158-34AA-4EF1-B66B-77A0D77C95AC}">
      <dgm:prSet/>
      <dgm:spPr/>
      <dgm:t>
        <a:bodyPr/>
        <a:lstStyle/>
        <a:p>
          <a:endParaRPr lang="el-GR"/>
        </a:p>
      </dgm:t>
    </dgm:pt>
    <dgm:pt modelId="{0911268F-CC07-486B-A0F0-AABC0F9584AC}" type="pres">
      <dgm:prSet presAssocID="{96AE5C03-7863-461F-BABD-1E175E7A12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D11C7A0-DA95-4E52-8D3A-891D8A3E6B97}" type="pres">
      <dgm:prSet presAssocID="{BDF0FB62-A3AF-4DD7-BD07-354E4B097D57}" presName="parentText" presStyleLbl="node1" presStyleIdx="0" presStyleCnt="1" custScaleY="544420" custLinFactY="1912" custLinFactNeighborX="101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E3B2C14-8FE5-4B23-A76D-401F87561279}" type="presOf" srcId="{BDF0FB62-A3AF-4DD7-BD07-354E4B097D57}" destId="{3D11C7A0-DA95-4E52-8D3A-891D8A3E6B97}" srcOrd="0" destOrd="0" presId="urn:microsoft.com/office/officeart/2005/8/layout/vList2"/>
    <dgm:cxn modelId="{D40F8B34-EE40-40C7-84C7-545761DE9308}" type="presOf" srcId="{96AE5C03-7863-461F-BABD-1E175E7A12F2}" destId="{0911268F-CC07-486B-A0F0-AABC0F9584AC}" srcOrd="0" destOrd="0" presId="urn:microsoft.com/office/officeart/2005/8/layout/vList2"/>
    <dgm:cxn modelId="{81D8B158-34AA-4EF1-B66B-77A0D77C95AC}" srcId="{96AE5C03-7863-461F-BABD-1E175E7A12F2}" destId="{BDF0FB62-A3AF-4DD7-BD07-354E4B097D57}" srcOrd="0" destOrd="0" parTransId="{56295BEB-E692-4978-A4DD-E688A87EC924}" sibTransId="{88263700-F75C-48CB-B89E-102F32C4DCE6}"/>
    <dgm:cxn modelId="{6B50560D-6C75-4B28-ADCE-1D4C5D15523B}" type="presParOf" srcId="{0911268F-CC07-486B-A0F0-AABC0F9584AC}" destId="{3D11C7A0-DA95-4E52-8D3A-891D8A3E6B9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442A6A6-5E8B-4BF2-B42C-9B1E8AD2CB3F}" type="doc">
      <dgm:prSet loTypeId="urn:microsoft.com/office/officeart/2005/8/layout/hierarchy3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A7AE6C3B-3DEB-41C8-97D2-52142AA7D009}">
      <dgm:prSet phldrT="[Κείμενο]" custT="1"/>
      <dgm:spPr/>
      <dgm:t>
        <a:bodyPr/>
        <a:lstStyle/>
        <a:p>
          <a:r>
            <a:rPr lang="el-GR" sz="2400" dirty="0" smtClean="0"/>
            <a:t>Ποιότητα υλοποίησης σχεδίου - Ποσοτικοί Στόχοι (</a:t>
          </a:r>
          <a:r>
            <a:rPr lang="el-GR" sz="2400" u="sng" dirty="0" smtClean="0"/>
            <a:t>40 βαθμοί</a:t>
          </a:r>
          <a:r>
            <a:rPr lang="el-GR" sz="2400" dirty="0" smtClean="0"/>
            <a:t>)</a:t>
          </a:r>
          <a:endParaRPr lang="el-GR" sz="2400" dirty="0"/>
        </a:p>
      </dgm:t>
    </dgm:pt>
    <dgm:pt modelId="{B1EF3FAB-AB1D-4371-B3B7-6EAE946E2D1A}" type="parTrans" cxnId="{5D3C6B0E-0A63-4021-BADF-B2DC54608943}">
      <dgm:prSet/>
      <dgm:spPr/>
      <dgm:t>
        <a:bodyPr/>
        <a:lstStyle/>
        <a:p>
          <a:endParaRPr lang="el-GR"/>
        </a:p>
      </dgm:t>
    </dgm:pt>
    <dgm:pt modelId="{6A0B8016-079F-468F-8CA5-B0051A3938E9}" type="sibTrans" cxnId="{5D3C6B0E-0A63-4021-BADF-B2DC54608943}">
      <dgm:prSet/>
      <dgm:spPr/>
      <dgm:t>
        <a:bodyPr/>
        <a:lstStyle/>
        <a:p>
          <a:endParaRPr lang="el-GR"/>
        </a:p>
      </dgm:t>
    </dgm:pt>
    <dgm:pt modelId="{6ACB4F46-4D2F-442A-A5CD-75EE4E233242}">
      <dgm:prSet phldrT="[Κείμενο]" custT="1"/>
      <dgm:spPr/>
      <dgm:t>
        <a:bodyPr/>
        <a:lstStyle/>
        <a:p>
          <a:pPr algn="l"/>
          <a:r>
            <a:rPr lang="el-GR" sz="1600" dirty="0" smtClean="0"/>
            <a:t>Ο βαθμός στον οποίο οι προγραμματισμένες δραστηριότητες κινητικότητας επετεύχθησαν ή όχι (30 Βαθμοί)</a:t>
          </a:r>
          <a:endParaRPr lang="el-GR" sz="1600" dirty="0"/>
        </a:p>
      </dgm:t>
    </dgm:pt>
    <dgm:pt modelId="{833361A6-BC9C-4F5E-958E-ACC5421E09D0}" type="parTrans" cxnId="{80A85838-ED77-42D0-856C-8DF3A6C7344C}">
      <dgm:prSet/>
      <dgm:spPr/>
      <dgm:t>
        <a:bodyPr/>
        <a:lstStyle/>
        <a:p>
          <a:endParaRPr lang="el-GR"/>
        </a:p>
      </dgm:t>
    </dgm:pt>
    <dgm:pt modelId="{62AA485F-3A6D-438A-A97B-63D522FC62F1}" type="sibTrans" cxnId="{80A85838-ED77-42D0-856C-8DF3A6C7344C}">
      <dgm:prSet/>
      <dgm:spPr/>
      <dgm:t>
        <a:bodyPr/>
        <a:lstStyle/>
        <a:p>
          <a:endParaRPr lang="el-GR"/>
        </a:p>
      </dgm:t>
    </dgm:pt>
    <dgm:pt modelId="{739CA46B-9680-4FC2-A041-2CBD4F29D2CF}">
      <dgm:prSet phldrT="[Κείμενο]" custT="1"/>
      <dgm:spPr/>
      <dgm:t>
        <a:bodyPr/>
        <a:lstStyle/>
        <a:p>
          <a:pPr algn="l"/>
          <a:r>
            <a:rPr lang="el-GR" sz="1600" dirty="0" smtClean="0"/>
            <a:t>Ο βαθμός αποτελεσματικής διαχείρισης των κονδυλίων με βάση την υλοποίηση των προγραμματισμένων δραστηριοτήτων κινητικότητας (10 βαθμοί)</a:t>
          </a:r>
        </a:p>
      </dgm:t>
    </dgm:pt>
    <dgm:pt modelId="{22BCD225-6A81-427E-A65D-3E45EC24662E}" type="parTrans" cxnId="{F459DCE0-4722-42A7-86C1-CD4EF20BFC46}">
      <dgm:prSet/>
      <dgm:spPr/>
      <dgm:t>
        <a:bodyPr/>
        <a:lstStyle/>
        <a:p>
          <a:endParaRPr lang="el-GR"/>
        </a:p>
      </dgm:t>
    </dgm:pt>
    <dgm:pt modelId="{FE0ED572-F070-49D2-937E-4F262A5FCC7E}" type="sibTrans" cxnId="{F459DCE0-4722-42A7-86C1-CD4EF20BFC46}">
      <dgm:prSet/>
      <dgm:spPr/>
      <dgm:t>
        <a:bodyPr/>
        <a:lstStyle/>
        <a:p>
          <a:endParaRPr lang="el-GR"/>
        </a:p>
      </dgm:t>
    </dgm:pt>
    <dgm:pt modelId="{FE14B20A-A84F-4B32-A352-775098156F65}" type="pres">
      <dgm:prSet presAssocID="{3442A6A6-5E8B-4BF2-B42C-9B1E8AD2CB3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95DD167-0E3F-4A5F-A5F5-234C73F67FA8}" type="pres">
      <dgm:prSet presAssocID="{A7AE6C3B-3DEB-41C8-97D2-52142AA7D009}" presName="root" presStyleCnt="0"/>
      <dgm:spPr/>
    </dgm:pt>
    <dgm:pt modelId="{5E5D6ECB-0DC6-4579-889A-9A8371910666}" type="pres">
      <dgm:prSet presAssocID="{A7AE6C3B-3DEB-41C8-97D2-52142AA7D009}" presName="rootComposite" presStyleCnt="0"/>
      <dgm:spPr/>
    </dgm:pt>
    <dgm:pt modelId="{259B1DDF-7F86-4342-8555-2EE2D2B5CE79}" type="pres">
      <dgm:prSet presAssocID="{A7AE6C3B-3DEB-41C8-97D2-52142AA7D009}" presName="rootText" presStyleLbl="node1" presStyleIdx="0" presStyleCnt="1" custScaleX="195083"/>
      <dgm:spPr/>
      <dgm:t>
        <a:bodyPr/>
        <a:lstStyle/>
        <a:p>
          <a:endParaRPr lang="el-GR"/>
        </a:p>
      </dgm:t>
    </dgm:pt>
    <dgm:pt modelId="{328E6E93-E642-44F0-8A05-5F2E9EEA3B29}" type="pres">
      <dgm:prSet presAssocID="{A7AE6C3B-3DEB-41C8-97D2-52142AA7D009}" presName="rootConnector" presStyleLbl="node1" presStyleIdx="0" presStyleCnt="1"/>
      <dgm:spPr/>
      <dgm:t>
        <a:bodyPr/>
        <a:lstStyle/>
        <a:p>
          <a:endParaRPr lang="el-GR"/>
        </a:p>
      </dgm:t>
    </dgm:pt>
    <dgm:pt modelId="{5D5A9A5B-2AF0-477A-A8DC-E446C44CE3F2}" type="pres">
      <dgm:prSet presAssocID="{A7AE6C3B-3DEB-41C8-97D2-52142AA7D009}" presName="childShape" presStyleCnt="0"/>
      <dgm:spPr/>
    </dgm:pt>
    <dgm:pt modelId="{CA166D2B-8D99-4AA7-9F88-0FB0371D2033}" type="pres">
      <dgm:prSet presAssocID="{833361A6-BC9C-4F5E-958E-ACC5421E09D0}" presName="Name13" presStyleLbl="parChTrans1D2" presStyleIdx="0" presStyleCnt="2"/>
      <dgm:spPr/>
      <dgm:t>
        <a:bodyPr/>
        <a:lstStyle/>
        <a:p>
          <a:endParaRPr lang="el-GR"/>
        </a:p>
      </dgm:t>
    </dgm:pt>
    <dgm:pt modelId="{508701F7-7BE2-4F13-905D-27D5EF14A86C}" type="pres">
      <dgm:prSet presAssocID="{6ACB4F46-4D2F-442A-A5CD-75EE4E233242}" presName="childText" presStyleLbl="bgAcc1" presStyleIdx="0" presStyleCnt="2" custScaleX="174308" custScaleY="7770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FFC0074-EC0D-4D15-B264-F4379FD75154}" type="pres">
      <dgm:prSet presAssocID="{22BCD225-6A81-427E-A65D-3E45EC24662E}" presName="Name13" presStyleLbl="parChTrans1D2" presStyleIdx="1" presStyleCnt="2"/>
      <dgm:spPr/>
      <dgm:t>
        <a:bodyPr/>
        <a:lstStyle/>
        <a:p>
          <a:endParaRPr lang="el-GR"/>
        </a:p>
      </dgm:t>
    </dgm:pt>
    <dgm:pt modelId="{A72CA5B6-1D60-4194-B315-FBC8EF77AA6B}" type="pres">
      <dgm:prSet presAssocID="{739CA46B-9680-4FC2-A041-2CBD4F29D2CF}" presName="childText" presStyleLbl="bgAcc1" presStyleIdx="1" presStyleCnt="2" custScaleX="175581" custScaleY="6993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E7AE8A6-431D-44D0-B9A4-EF0269E884E2}" type="presOf" srcId="{22BCD225-6A81-427E-A65D-3E45EC24662E}" destId="{BFFC0074-EC0D-4D15-B264-F4379FD75154}" srcOrd="0" destOrd="0" presId="urn:microsoft.com/office/officeart/2005/8/layout/hierarchy3"/>
    <dgm:cxn modelId="{5D3C6B0E-0A63-4021-BADF-B2DC54608943}" srcId="{3442A6A6-5E8B-4BF2-B42C-9B1E8AD2CB3F}" destId="{A7AE6C3B-3DEB-41C8-97D2-52142AA7D009}" srcOrd="0" destOrd="0" parTransId="{B1EF3FAB-AB1D-4371-B3B7-6EAE946E2D1A}" sibTransId="{6A0B8016-079F-468F-8CA5-B0051A3938E9}"/>
    <dgm:cxn modelId="{49CC8FE9-8A88-43C1-876B-06927656C18D}" type="presOf" srcId="{A7AE6C3B-3DEB-41C8-97D2-52142AA7D009}" destId="{259B1DDF-7F86-4342-8555-2EE2D2B5CE79}" srcOrd="0" destOrd="0" presId="urn:microsoft.com/office/officeart/2005/8/layout/hierarchy3"/>
    <dgm:cxn modelId="{CA2CABDF-2CEE-459B-89D2-2FCB12C90421}" type="presOf" srcId="{739CA46B-9680-4FC2-A041-2CBD4F29D2CF}" destId="{A72CA5B6-1D60-4194-B315-FBC8EF77AA6B}" srcOrd="0" destOrd="0" presId="urn:microsoft.com/office/officeart/2005/8/layout/hierarchy3"/>
    <dgm:cxn modelId="{D6B21F0D-E17E-4EBF-97BB-F4619286337A}" type="presOf" srcId="{6ACB4F46-4D2F-442A-A5CD-75EE4E233242}" destId="{508701F7-7BE2-4F13-905D-27D5EF14A86C}" srcOrd="0" destOrd="0" presId="urn:microsoft.com/office/officeart/2005/8/layout/hierarchy3"/>
    <dgm:cxn modelId="{BB224541-513F-4E89-A661-FDC9CF382D37}" type="presOf" srcId="{833361A6-BC9C-4F5E-958E-ACC5421E09D0}" destId="{CA166D2B-8D99-4AA7-9F88-0FB0371D2033}" srcOrd="0" destOrd="0" presId="urn:microsoft.com/office/officeart/2005/8/layout/hierarchy3"/>
    <dgm:cxn modelId="{42EA4006-9CB8-42D3-9239-58685FBA412B}" type="presOf" srcId="{3442A6A6-5E8B-4BF2-B42C-9B1E8AD2CB3F}" destId="{FE14B20A-A84F-4B32-A352-775098156F65}" srcOrd="0" destOrd="0" presId="urn:microsoft.com/office/officeart/2005/8/layout/hierarchy3"/>
    <dgm:cxn modelId="{F459DCE0-4722-42A7-86C1-CD4EF20BFC46}" srcId="{A7AE6C3B-3DEB-41C8-97D2-52142AA7D009}" destId="{739CA46B-9680-4FC2-A041-2CBD4F29D2CF}" srcOrd="1" destOrd="0" parTransId="{22BCD225-6A81-427E-A65D-3E45EC24662E}" sibTransId="{FE0ED572-F070-49D2-937E-4F262A5FCC7E}"/>
    <dgm:cxn modelId="{5EAC679B-54A3-43D3-B805-1295AE17A4A6}" type="presOf" srcId="{A7AE6C3B-3DEB-41C8-97D2-52142AA7D009}" destId="{328E6E93-E642-44F0-8A05-5F2E9EEA3B29}" srcOrd="1" destOrd="0" presId="urn:microsoft.com/office/officeart/2005/8/layout/hierarchy3"/>
    <dgm:cxn modelId="{80A85838-ED77-42D0-856C-8DF3A6C7344C}" srcId="{A7AE6C3B-3DEB-41C8-97D2-52142AA7D009}" destId="{6ACB4F46-4D2F-442A-A5CD-75EE4E233242}" srcOrd="0" destOrd="0" parTransId="{833361A6-BC9C-4F5E-958E-ACC5421E09D0}" sibTransId="{62AA485F-3A6D-438A-A97B-63D522FC62F1}"/>
    <dgm:cxn modelId="{5DC2C241-969E-4CA0-9927-BE56D9566177}" type="presParOf" srcId="{FE14B20A-A84F-4B32-A352-775098156F65}" destId="{B95DD167-0E3F-4A5F-A5F5-234C73F67FA8}" srcOrd="0" destOrd="0" presId="urn:microsoft.com/office/officeart/2005/8/layout/hierarchy3"/>
    <dgm:cxn modelId="{DF9CF84F-AA3D-4D16-B3D2-41862E641E03}" type="presParOf" srcId="{B95DD167-0E3F-4A5F-A5F5-234C73F67FA8}" destId="{5E5D6ECB-0DC6-4579-889A-9A8371910666}" srcOrd="0" destOrd="0" presId="urn:microsoft.com/office/officeart/2005/8/layout/hierarchy3"/>
    <dgm:cxn modelId="{7CAB6BC5-F8F9-4410-A058-CB95FC7759AA}" type="presParOf" srcId="{5E5D6ECB-0DC6-4579-889A-9A8371910666}" destId="{259B1DDF-7F86-4342-8555-2EE2D2B5CE79}" srcOrd="0" destOrd="0" presId="urn:microsoft.com/office/officeart/2005/8/layout/hierarchy3"/>
    <dgm:cxn modelId="{9CD23056-4228-460E-BC49-3FB7F74E4023}" type="presParOf" srcId="{5E5D6ECB-0DC6-4579-889A-9A8371910666}" destId="{328E6E93-E642-44F0-8A05-5F2E9EEA3B29}" srcOrd="1" destOrd="0" presId="urn:microsoft.com/office/officeart/2005/8/layout/hierarchy3"/>
    <dgm:cxn modelId="{AC17C9FD-98D3-4A83-B2BA-E5A3D33EB2C8}" type="presParOf" srcId="{B95DD167-0E3F-4A5F-A5F5-234C73F67FA8}" destId="{5D5A9A5B-2AF0-477A-A8DC-E446C44CE3F2}" srcOrd="1" destOrd="0" presId="urn:microsoft.com/office/officeart/2005/8/layout/hierarchy3"/>
    <dgm:cxn modelId="{D1B056F3-AB22-4F1B-81B3-F0AFB7526165}" type="presParOf" srcId="{5D5A9A5B-2AF0-477A-A8DC-E446C44CE3F2}" destId="{CA166D2B-8D99-4AA7-9F88-0FB0371D2033}" srcOrd="0" destOrd="0" presId="urn:microsoft.com/office/officeart/2005/8/layout/hierarchy3"/>
    <dgm:cxn modelId="{6777357E-87C5-4B5A-9B02-D242503004F4}" type="presParOf" srcId="{5D5A9A5B-2AF0-477A-A8DC-E446C44CE3F2}" destId="{508701F7-7BE2-4F13-905D-27D5EF14A86C}" srcOrd="1" destOrd="0" presId="urn:microsoft.com/office/officeart/2005/8/layout/hierarchy3"/>
    <dgm:cxn modelId="{249ACB07-2CEE-41D4-BBC5-12658AC6B0CB}" type="presParOf" srcId="{5D5A9A5B-2AF0-477A-A8DC-E446C44CE3F2}" destId="{BFFC0074-EC0D-4D15-B264-F4379FD75154}" srcOrd="2" destOrd="0" presId="urn:microsoft.com/office/officeart/2005/8/layout/hierarchy3"/>
    <dgm:cxn modelId="{AEDAED3A-5180-4474-BDA3-1730530F38AD}" type="presParOf" srcId="{5D5A9A5B-2AF0-477A-A8DC-E446C44CE3F2}" destId="{A72CA5B6-1D60-4194-B315-FBC8EF77AA6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665BFD-0567-43BE-8181-019EF3D7CEF7}" type="doc">
      <dgm:prSet loTypeId="urn:microsoft.com/office/officeart/2005/8/layout/hProcess9" loCatId="process" qsTypeId="urn:microsoft.com/office/officeart/2005/8/quickstyle/simple5" qsCatId="simple" csTypeId="urn:microsoft.com/office/officeart/2005/8/colors/colorful5" csCatId="colorful" phldr="1"/>
      <dgm:spPr/>
    </dgm:pt>
    <dgm:pt modelId="{C5E86393-AFA1-4938-B767-FFDD7AE034F4}">
      <dgm:prSet phldrT="[Κείμενο]" custT="1"/>
      <dgm:spPr/>
      <dgm:t>
        <a:bodyPr/>
        <a:lstStyle/>
        <a:p>
          <a:r>
            <a:rPr lang="el-GR" sz="1600" dirty="0" smtClean="0"/>
            <a:t>Μαθησιακά αποτελέσματα και αντίκτυπος (10 βαθμοί)</a:t>
          </a:r>
          <a:endParaRPr lang="el-GR" sz="1600" dirty="0"/>
        </a:p>
      </dgm:t>
    </dgm:pt>
    <dgm:pt modelId="{4A60273E-A088-4E25-BD1D-D4B5BCA49597}" type="parTrans" cxnId="{D05A450C-5106-4C8B-BEA4-9913A6A627C7}">
      <dgm:prSet/>
      <dgm:spPr/>
      <dgm:t>
        <a:bodyPr/>
        <a:lstStyle/>
        <a:p>
          <a:endParaRPr lang="el-GR"/>
        </a:p>
      </dgm:t>
    </dgm:pt>
    <dgm:pt modelId="{CECFBD4D-89EF-465A-BEDC-C7A9728AE912}" type="sibTrans" cxnId="{D05A450C-5106-4C8B-BEA4-9913A6A627C7}">
      <dgm:prSet/>
      <dgm:spPr/>
      <dgm:t>
        <a:bodyPr/>
        <a:lstStyle/>
        <a:p>
          <a:endParaRPr lang="el-GR"/>
        </a:p>
      </dgm:t>
    </dgm:pt>
    <dgm:pt modelId="{6BACC7A3-293D-46CE-AC61-713B248D8C53}">
      <dgm:prSet phldrT="[Κείμενο]" custT="1"/>
      <dgm:spPr>
        <a:solidFill>
          <a:srgbClr val="FFFF99"/>
        </a:solidFill>
      </dgm:spPr>
      <dgm:t>
        <a:bodyPr/>
        <a:lstStyle/>
        <a:p>
          <a:r>
            <a:rPr lang="el-GR" sz="1600" dirty="0" smtClean="0">
              <a:solidFill>
                <a:schemeClr val="accent5">
                  <a:lumMod val="50000"/>
                </a:schemeClr>
              </a:solidFill>
            </a:rPr>
            <a:t>Διάδοση αποτελεσμάτων  (10 βαθμοί)</a:t>
          </a:r>
          <a:endParaRPr lang="el-GR" sz="1600" dirty="0">
            <a:solidFill>
              <a:schemeClr val="accent5">
                <a:lumMod val="50000"/>
              </a:schemeClr>
            </a:solidFill>
          </a:endParaRPr>
        </a:p>
      </dgm:t>
    </dgm:pt>
    <dgm:pt modelId="{3289BCD4-00D1-4B96-998C-F54DC7EF759A}" type="parTrans" cxnId="{D5B2B8D1-D2F9-478E-9AC1-7DDD6FD63057}">
      <dgm:prSet/>
      <dgm:spPr/>
      <dgm:t>
        <a:bodyPr/>
        <a:lstStyle/>
        <a:p>
          <a:endParaRPr lang="el-GR"/>
        </a:p>
      </dgm:t>
    </dgm:pt>
    <dgm:pt modelId="{3ADECE50-E471-4C5F-8D7B-AFEDA80B05B2}" type="sibTrans" cxnId="{D5B2B8D1-D2F9-478E-9AC1-7DDD6FD63057}">
      <dgm:prSet/>
      <dgm:spPr/>
      <dgm:t>
        <a:bodyPr/>
        <a:lstStyle/>
        <a:p>
          <a:endParaRPr lang="el-GR"/>
        </a:p>
      </dgm:t>
    </dgm:pt>
    <dgm:pt modelId="{A72B499B-B599-4F04-96B1-D1D916A2556E}" type="pres">
      <dgm:prSet presAssocID="{D7665BFD-0567-43BE-8181-019EF3D7CEF7}" presName="CompostProcess" presStyleCnt="0">
        <dgm:presLayoutVars>
          <dgm:dir/>
          <dgm:resizeHandles val="exact"/>
        </dgm:presLayoutVars>
      </dgm:prSet>
      <dgm:spPr/>
    </dgm:pt>
    <dgm:pt modelId="{E3482594-CDB4-4B80-9649-4AEACBF64BDF}" type="pres">
      <dgm:prSet presAssocID="{D7665BFD-0567-43BE-8181-019EF3D7CEF7}" presName="arrow" presStyleLbl="bgShp" presStyleIdx="0" presStyleCnt="1" custLinFactNeighborX="-18551"/>
      <dgm:spPr/>
    </dgm:pt>
    <dgm:pt modelId="{A311ED26-6FB0-4B00-8E13-80AB33171B0C}" type="pres">
      <dgm:prSet presAssocID="{D7665BFD-0567-43BE-8181-019EF3D7CEF7}" presName="linearProcess" presStyleCnt="0"/>
      <dgm:spPr/>
    </dgm:pt>
    <dgm:pt modelId="{2347E8D7-5D8A-4721-BAB0-6A963D64DE36}" type="pres">
      <dgm:prSet presAssocID="{C5E86393-AFA1-4938-B767-FFDD7AE034F4}" presName="textNode" presStyleLbl="node1" presStyleIdx="0" presStyleCnt="2" custScaleX="70471" custScaleY="112621" custLinFactX="-75107" custLinFactNeighborX="-100000" custLinFactNeighborY="3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13A8E7E-EFE9-4720-ACE7-D53A150B973E}" type="pres">
      <dgm:prSet presAssocID="{CECFBD4D-89EF-465A-BEDC-C7A9728AE912}" presName="sibTrans" presStyleCnt="0"/>
      <dgm:spPr/>
    </dgm:pt>
    <dgm:pt modelId="{C1B6311B-1633-44F2-9D72-D27B4DF097AC}" type="pres">
      <dgm:prSet presAssocID="{6BACC7A3-293D-46CE-AC61-713B248D8C53}" presName="textNode" presStyleLbl="node1" presStyleIdx="1" presStyleCnt="2" custScaleX="73432" custLinFactX="-20687" custLinFactNeighborX="-100000" custLinFactNeighborY="3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41D11EA-91E2-4359-87B3-7D6A5CD8885A}" type="presOf" srcId="{D7665BFD-0567-43BE-8181-019EF3D7CEF7}" destId="{A72B499B-B599-4F04-96B1-D1D916A2556E}" srcOrd="0" destOrd="0" presId="urn:microsoft.com/office/officeart/2005/8/layout/hProcess9"/>
    <dgm:cxn modelId="{D5B2B8D1-D2F9-478E-9AC1-7DDD6FD63057}" srcId="{D7665BFD-0567-43BE-8181-019EF3D7CEF7}" destId="{6BACC7A3-293D-46CE-AC61-713B248D8C53}" srcOrd="1" destOrd="0" parTransId="{3289BCD4-00D1-4B96-998C-F54DC7EF759A}" sibTransId="{3ADECE50-E471-4C5F-8D7B-AFEDA80B05B2}"/>
    <dgm:cxn modelId="{6E76DC58-9FBD-48C8-A3BE-A4CD47D886AD}" type="presOf" srcId="{C5E86393-AFA1-4938-B767-FFDD7AE034F4}" destId="{2347E8D7-5D8A-4721-BAB0-6A963D64DE36}" srcOrd="0" destOrd="0" presId="urn:microsoft.com/office/officeart/2005/8/layout/hProcess9"/>
    <dgm:cxn modelId="{E215B5F6-BEF8-49FF-86CA-8BD8F0DD5888}" type="presOf" srcId="{6BACC7A3-293D-46CE-AC61-713B248D8C53}" destId="{C1B6311B-1633-44F2-9D72-D27B4DF097AC}" srcOrd="0" destOrd="0" presId="urn:microsoft.com/office/officeart/2005/8/layout/hProcess9"/>
    <dgm:cxn modelId="{D05A450C-5106-4C8B-BEA4-9913A6A627C7}" srcId="{D7665BFD-0567-43BE-8181-019EF3D7CEF7}" destId="{C5E86393-AFA1-4938-B767-FFDD7AE034F4}" srcOrd="0" destOrd="0" parTransId="{4A60273E-A088-4E25-BD1D-D4B5BCA49597}" sibTransId="{CECFBD4D-89EF-465A-BEDC-C7A9728AE912}"/>
    <dgm:cxn modelId="{C14BB158-37C6-4B21-AD93-27A69D5CD736}" type="presParOf" srcId="{A72B499B-B599-4F04-96B1-D1D916A2556E}" destId="{E3482594-CDB4-4B80-9649-4AEACBF64BDF}" srcOrd="0" destOrd="0" presId="urn:microsoft.com/office/officeart/2005/8/layout/hProcess9"/>
    <dgm:cxn modelId="{40402ABB-8788-4D06-BC60-5FFE940E02A3}" type="presParOf" srcId="{A72B499B-B599-4F04-96B1-D1D916A2556E}" destId="{A311ED26-6FB0-4B00-8E13-80AB33171B0C}" srcOrd="1" destOrd="0" presId="urn:microsoft.com/office/officeart/2005/8/layout/hProcess9"/>
    <dgm:cxn modelId="{89B154B1-AD9F-43E2-BF90-81C16E951A23}" type="presParOf" srcId="{A311ED26-6FB0-4B00-8E13-80AB33171B0C}" destId="{2347E8D7-5D8A-4721-BAB0-6A963D64DE36}" srcOrd="0" destOrd="0" presId="urn:microsoft.com/office/officeart/2005/8/layout/hProcess9"/>
    <dgm:cxn modelId="{630C9123-B429-4D8C-83F2-91AC8515F920}" type="presParOf" srcId="{A311ED26-6FB0-4B00-8E13-80AB33171B0C}" destId="{A13A8E7E-EFE9-4720-ACE7-D53A150B973E}" srcOrd="1" destOrd="0" presId="urn:microsoft.com/office/officeart/2005/8/layout/hProcess9"/>
    <dgm:cxn modelId="{0C2DC6D7-B54A-4BFC-9BB9-7F8AFC37FA9A}" type="presParOf" srcId="{A311ED26-6FB0-4B00-8E13-80AB33171B0C}" destId="{C1B6311B-1633-44F2-9D72-D27B4DF097A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2AB5BC-1728-49AF-8B55-5C88DECF9F9D}">
      <dsp:nvSpPr>
        <dsp:cNvPr id="0" name=""/>
        <dsp:cNvSpPr/>
      </dsp:nvSpPr>
      <dsp:spPr>
        <a:xfrm>
          <a:off x="2726650" y="-202995"/>
          <a:ext cx="1395133" cy="1395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Ενδιάμεση Έκθεση</a:t>
          </a:r>
          <a:endParaRPr lang="el-GR" sz="1400" kern="1200" dirty="0"/>
        </a:p>
      </dsp:txBody>
      <dsp:txXfrm>
        <a:off x="2726650" y="-202995"/>
        <a:ext cx="1395133" cy="1395133"/>
      </dsp:txXfrm>
    </dsp:sp>
    <dsp:sp modelId="{3B810CD8-4BFA-43C4-8F1C-5191FDCEC23D}">
      <dsp:nvSpPr>
        <dsp:cNvPr id="0" name=""/>
        <dsp:cNvSpPr/>
      </dsp:nvSpPr>
      <dsp:spPr>
        <a:xfrm rot="2237424">
          <a:off x="4070548" y="903906"/>
          <a:ext cx="400673" cy="470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/>
        </a:p>
      </dsp:txBody>
      <dsp:txXfrm rot="2237424">
        <a:off x="4070548" y="903906"/>
        <a:ext cx="400673" cy="470857"/>
      </dsp:txXfrm>
    </dsp:sp>
    <dsp:sp modelId="{11576D3D-7596-4614-BE3A-1A784FD78E01}">
      <dsp:nvSpPr>
        <dsp:cNvPr id="0" name=""/>
        <dsp:cNvSpPr/>
      </dsp:nvSpPr>
      <dsp:spPr>
        <a:xfrm>
          <a:off x="4438028" y="1100272"/>
          <a:ext cx="1395133" cy="13951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50" kern="1200" dirty="0" smtClean="0"/>
            <a:t>Συμπληρωματική Χρηματοδότηση</a:t>
          </a:r>
          <a:endParaRPr lang="el-GR" sz="1050" kern="1200" dirty="0"/>
        </a:p>
      </dsp:txBody>
      <dsp:txXfrm>
        <a:off x="4438028" y="1100272"/>
        <a:ext cx="1395133" cy="1395133"/>
      </dsp:txXfrm>
    </dsp:sp>
    <dsp:sp modelId="{56620C77-1A6C-490D-86E9-8F0CF79847A8}">
      <dsp:nvSpPr>
        <dsp:cNvPr id="0" name=""/>
        <dsp:cNvSpPr/>
      </dsp:nvSpPr>
      <dsp:spPr>
        <a:xfrm rot="8561519">
          <a:off x="4191136" y="2161203"/>
          <a:ext cx="317319" cy="470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/>
        </a:p>
      </dsp:txBody>
      <dsp:txXfrm rot="8561519">
        <a:off x="4191136" y="2161203"/>
        <a:ext cx="317319" cy="470857"/>
      </dsp:txXfrm>
    </dsp:sp>
    <dsp:sp modelId="{229271EC-2DF7-4E66-82F1-FC10913108FC}">
      <dsp:nvSpPr>
        <dsp:cNvPr id="0" name=""/>
        <dsp:cNvSpPr/>
      </dsp:nvSpPr>
      <dsp:spPr>
        <a:xfrm>
          <a:off x="2074431" y="2159428"/>
          <a:ext cx="2271557" cy="221117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Τελική Έκθεση</a:t>
          </a:r>
          <a:endParaRPr lang="el-GR" sz="2000" b="1" kern="1200" dirty="0"/>
        </a:p>
      </dsp:txBody>
      <dsp:txXfrm>
        <a:off x="2074431" y="2159428"/>
        <a:ext cx="2271557" cy="2211175"/>
      </dsp:txXfrm>
    </dsp:sp>
    <dsp:sp modelId="{24FBA197-F6EC-41CA-B18D-E4713690AFA0}">
      <dsp:nvSpPr>
        <dsp:cNvPr id="0" name=""/>
        <dsp:cNvSpPr/>
      </dsp:nvSpPr>
      <dsp:spPr>
        <a:xfrm rot="13645900">
          <a:off x="2217823" y="2063661"/>
          <a:ext cx="210314" cy="470857"/>
        </a:xfrm>
        <a:prstGeom prst="flowChartConnector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/>
        </a:p>
      </dsp:txBody>
      <dsp:txXfrm rot="13645900">
        <a:off x="2217823" y="2063661"/>
        <a:ext cx="210314" cy="470857"/>
      </dsp:txXfrm>
    </dsp:sp>
    <dsp:sp modelId="{B6A31A20-4840-4F12-987E-8171E699C76E}">
      <dsp:nvSpPr>
        <dsp:cNvPr id="0" name=""/>
        <dsp:cNvSpPr/>
      </dsp:nvSpPr>
      <dsp:spPr>
        <a:xfrm>
          <a:off x="1015286" y="937278"/>
          <a:ext cx="1395133" cy="139513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Σύμβαση</a:t>
          </a:r>
          <a:r>
            <a:rPr lang="el-GR" sz="1600" kern="1200" dirty="0" smtClean="0"/>
            <a:t> </a:t>
          </a:r>
          <a:endParaRPr lang="el-GR" sz="1600" kern="1200" dirty="0"/>
        </a:p>
      </dsp:txBody>
      <dsp:txXfrm>
        <a:off x="1015286" y="937278"/>
        <a:ext cx="1395133" cy="1395133"/>
      </dsp:txXfrm>
    </dsp:sp>
    <dsp:sp modelId="{DDC3535D-60BC-44AF-B4FE-87AC79BB6973}">
      <dsp:nvSpPr>
        <dsp:cNvPr id="0" name=""/>
        <dsp:cNvSpPr/>
      </dsp:nvSpPr>
      <dsp:spPr>
        <a:xfrm rot="19579480">
          <a:off x="2385030" y="834779"/>
          <a:ext cx="350498" cy="470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/>
        </a:p>
      </dsp:txBody>
      <dsp:txXfrm rot="19579480">
        <a:off x="2385030" y="834779"/>
        <a:ext cx="350498" cy="47085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50A438-A585-4615-AA96-430ACD3C2415}">
      <dsp:nvSpPr>
        <dsp:cNvPr id="0" name=""/>
        <dsp:cNvSpPr/>
      </dsp:nvSpPr>
      <dsp:spPr>
        <a:xfrm rot="5400000">
          <a:off x="-185966" y="185966"/>
          <a:ext cx="1239777" cy="8678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Anova</a:t>
          </a:r>
          <a:endParaRPr lang="el-GR" sz="1200" kern="1200" dirty="0"/>
        </a:p>
      </dsp:txBody>
      <dsp:txXfrm rot="5400000">
        <a:off x="-185966" y="185966"/>
        <a:ext cx="1239777" cy="867844"/>
      </dsp:txXfrm>
    </dsp:sp>
    <dsp:sp modelId="{40C72901-F559-477A-8EF8-91A7556B6C91}">
      <dsp:nvSpPr>
        <dsp:cNvPr id="0" name=""/>
        <dsp:cNvSpPr/>
      </dsp:nvSpPr>
      <dsp:spPr>
        <a:xfrm rot="5400000">
          <a:off x="4191084" y="-3182987"/>
          <a:ext cx="805855" cy="71718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Ενημέρωση του ΜΤ+ από την </a:t>
          </a:r>
          <a:r>
            <a:rPr lang="en-US" sz="1500" kern="1200" dirty="0" err="1" smtClean="0"/>
            <a:t>Anova</a:t>
          </a:r>
          <a:endParaRPr lang="el-G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Συμφωνία ποσών </a:t>
          </a:r>
          <a:r>
            <a:rPr lang="en-US" sz="1500" kern="1200" dirty="0" err="1" smtClean="0"/>
            <a:t>Anova</a:t>
          </a:r>
          <a:r>
            <a:rPr lang="el-GR" sz="1500" kern="1200" dirty="0" smtClean="0"/>
            <a:t> και </a:t>
          </a:r>
          <a:r>
            <a:rPr lang="en-US" sz="1500" kern="1200" dirty="0" smtClean="0"/>
            <a:t>MT+</a:t>
          </a:r>
          <a:r>
            <a:rPr lang="el-GR" sz="1500" kern="1200" dirty="0" smtClean="0"/>
            <a:t> (καρτέλα Προϋπολογισμός)</a:t>
          </a:r>
          <a:endParaRPr lang="en-US" sz="1500" kern="1200" dirty="0" smtClean="0"/>
        </a:p>
      </dsp:txBody>
      <dsp:txXfrm rot="5400000">
        <a:off x="4191084" y="-3182987"/>
        <a:ext cx="805855" cy="7171832"/>
      </dsp:txXfrm>
    </dsp:sp>
    <dsp:sp modelId="{B777BF71-86EC-4AD8-9D26-4127BA01AA57}">
      <dsp:nvSpPr>
        <dsp:cNvPr id="0" name=""/>
        <dsp:cNvSpPr/>
      </dsp:nvSpPr>
      <dsp:spPr>
        <a:xfrm rot="5400000">
          <a:off x="-185966" y="2346206"/>
          <a:ext cx="1239777" cy="86784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Συμπλήρωση στο </a:t>
          </a:r>
          <a:r>
            <a:rPr lang="en-US" sz="1200" kern="1200" dirty="0" smtClean="0"/>
            <a:t>MT+</a:t>
          </a:r>
          <a:endParaRPr lang="el-GR" sz="1200" kern="1200" dirty="0"/>
        </a:p>
      </dsp:txBody>
      <dsp:txXfrm rot="5400000">
        <a:off x="-185966" y="2346206"/>
        <a:ext cx="1239777" cy="867844"/>
      </dsp:txXfrm>
    </dsp:sp>
    <dsp:sp modelId="{2F270F6E-3182-43C6-9A65-2EF5130A261F}">
      <dsp:nvSpPr>
        <dsp:cNvPr id="0" name=""/>
        <dsp:cNvSpPr/>
      </dsp:nvSpPr>
      <dsp:spPr>
        <a:xfrm rot="5400000">
          <a:off x="4192207" y="-1001419"/>
          <a:ext cx="805855" cy="71291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Συμπλήρωση της Τελικής Έκθεσης στο </a:t>
          </a:r>
          <a:r>
            <a:rPr lang="en-US" sz="1500" kern="1200" dirty="0" smtClean="0"/>
            <a:t>Mobility Tool</a:t>
          </a:r>
          <a:r>
            <a:rPr lang="el-GR" sz="1500" kern="1200" dirty="0" smtClean="0"/>
            <a:t>+</a:t>
          </a:r>
          <a:endParaRPr lang="el-GR" sz="1500" kern="1200" dirty="0"/>
        </a:p>
      </dsp:txBody>
      <dsp:txXfrm rot="5400000">
        <a:off x="4192207" y="-1001419"/>
        <a:ext cx="805855" cy="7129167"/>
      </dsp:txXfrm>
    </dsp:sp>
    <dsp:sp modelId="{4016ACC4-6628-442C-86C3-8AA5AD8C550E}">
      <dsp:nvSpPr>
        <dsp:cNvPr id="0" name=""/>
        <dsp:cNvSpPr/>
      </dsp:nvSpPr>
      <dsp:spPr>
        <a:xfrm rot="5400000">
          <a:off x="-185966" y="1266090"/>
          <a:ext cx="1239777" cy="86784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Αποστολή μέσω  </a:t>
          </a:r>
          <a:r>
            <a:rPr lang="en-US" sz="1200" kern="1200" dirty="0" smtClean="0"/>
            <a:t>e-mail</a:t>
          </a:r>
          <a:endParaRPr lang="el-GR" sz="1200" kern="1200" dirty="0"/>
        </a:p>
      </dsp:txBody>
      <dsp:txXfrm rot="5400000">
        <a:off x="-185966" y="1266090"/>
        <a:ext cx="1239777" cy="867844"/>
      </dsp:txXfrm>
    </dsp:sp>
    <dsp:sp modelId="{E9B36120-ACBE-4AEE-9982-C6BD6143D095}">
      <dsp:nvSpPr>
        <dsp:cNvPr id="0" name=""/>
        <dsp:cNvSpPr/>
      </dsp:nvSpPr>
      <dsp:spPr>
        <a:xfrm rot="5400000">
          <a:off x="4191833" y="-2081162"/>
          <a:ext cx="805855" cy="71284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Εξαγωγή καταστάσεων μετακινούμενων ανά κατηγορία (</a:t>
          </a:r>
          <a:r>
            <a:rPr lang="en-US" sz="1500" kern="1200" dirty="0" smtClean="0"/>
            <a:t>SMS, SMP, STA, STT)</a:t>
          </a:r>
          <a:endParaRPr lang="el-G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Συμπλήρωση αρχείου Τελικού Απολογισμού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Συμπλήρωση αρχείου Εισερχόμενων Φοιτητών για Σπουδές και Πρακτική Άσκηση</a:t>
          </a:r>
          <a:endParaRPr lang="el-GR" sz="1500" kern="1200" dirty="0"/>
        </a:p>
      </dsp:txBody>
      <dsp:txXfrm rot="5400000">
        <a:off x="4191833" y="-2081162"/>
        <a:ext cx="805855" cy="7128419"/>
      </dsp:txXfrm>
    </dsp:sp>
    <dsp:sp modelId="{B1323EA5-876D-4284-BFC7-98E1B254A099}">
      <dsp:nvSpPr>
        <dsp:cNvPr id="0" name=""/>
        <dsp:cNvSpPr/>
      </dsp:nvSpPr>
      <dsp:spPr>
        <a:xfrm rot="5400000">
          <a:off x="-163508" y="3472151"/>
          <a:ext cx="1239777" cy="86784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Τελική Υποβολή </a:t>
          </a:r>
          <a:endParaRPr lang="el-GR" sz="1200" kern="1200" dirty="0"/>
        </a:p>
      </dsp:txBody>
      <dsp:txXfrm rot="5400000">
        <a:off x="-163508" y="3472151"/>
        <a:ext cx="1239777" cy="867844"/>
      </dsp:txXfrm>
    </dsp:sp>
    <dsp:sp modelId="{C9AC32D7-186C-4EBE-91F3-CFB594A26BEE}">
      <dsp:nvSpPr>
        <dsp:cNvPr id="0" name=""/>
        <dsp:cNvSpPr/>
      </dsp:nvSpPr>
      <dsp:spPr>
        <a:xfrm rot="5400000">
          <a:off x="4191983" y="150935"/>
          <a:ext cx="805855" cy="7128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Υπογραφή και </a:t>
          </a:r>
          <a:r>
            <a:rPr lang="el-GR" sz="1500" kern="1200" dirty="0" err="1" smtClean="0"/>
            <a:t>αναφόρτωση</a:t>
          </a:r>
          <a:r>
            <a:rPr lang="el-GR" sz="1500" kern="1200" dirty="0" smtClean="0"/>
            <a:t> αρχείου -</a:t>
          </a:r>
          <a:r>
            <a:rPr lang="en-US" sz="1500" kern="1200" dirty="0" smtClean="0"/>
            <a:t>Declaration of Honor </a:t>
          </a:r>
          <a:r>
            <a:rPr lang="el-GR" sz="1500" kern="1200" dirty="0" smtClean="0"/>
            <a:t>(Υπεύθυνη Δήλωση Νομίμου Εκπροσώπου)</a:t>
          </a:r>
          <a:endParaRPr lang="el-GR" sz="1500" kern="1200" dirty="0"/>
        </a:p>
      </dsp:txBody>
      <dsp:txXfrm rot="5400000">
        <a:off x="4191983" y="150935"/>
        <a:ext cx="805855" cy="712871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996A11-F4B0-45EF-BB14-91E57A974B65}">
      <dsp:nvSpPr>
        <dsp:cNvPr id="0" name=""/>
        <dsp:cNvSpPr/>
      </dsp:nvSpPr>
      <dsp:spPr>
        <a:xfrm>
          <a:off x="1016000" y="0"/>
          <a:ext cx="4064000" cy="4064000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39B0B5-F378-4605-A6B6-DF545671EE6F}">
      <dsp:nvSpPr>
        <dsp:cNvPr id="0" name=""/>
        <dsp:cNvSpPr/>
      </dsp:nvSpPr>
      <dsp:spPr>
        <a:xfrm>
          <a:off x="1402080" y="386080"/>
          <a:ext cx="1584960" cy="15849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Η Τελική Έκθεση είναι πλήρης και επαρκώς τεκμηριωμένη</a:t>
          </a:r>
          <a:endParaRPr lang="el-GR" sz="1500" kern="1200" dirty="0"/>
        </a:p>
      </dsp:txBody>
      <dsp:txXfrm>
        <a:off x="1402080" y="386080"/>
        <a:ext cx="1584960" cy="1584960"/>
      </dsp:txXfrm>
    </dsp:sp>
    <dsp:sp modelId="{A1D833FD-31B8-41C3-8208-BAEAA71A4CD8}">
      <dsp:nvSpPr>
        <dsp:cNvPr id="0" name=""/>
        <dsp:cNvSpPr/>
      </dsp:nvSpPr>
      <dsp:spPr>
        <a:xfrm>
          <a:off x="3108960" y="386080"/>
          <a:ext cx="1584960" cy="158496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Έχει υποβληθεί εντός της προβλεπόμενης προθεσμίας </a:t>
          </a:r>
        </a:p>
      </dsp:txBody>
      <dsp:txXfrm>
        <a:off x="3108960" y="386080"/>
        <a:ext cx="1584960" cy="1584960"/>
      </dsp:txXfrm>
    </dsp:sp>
    <dsp:sp modelId="{3805C50B-96A6-4834-86A2-CA0B3D9DB852}">
      <dsp:nvSpPr>
        <dsp:cNvPr id="0" name=""/>
        <dsp:cNvSpPr/>
      </dsp:nvSpPr>
      <dsp:spPr>
        <a:xfrm>
          <a:off x="1402080" y="2092960"/>
          <a:ext cx="1584960" cy="158496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Το </a:t>
          </a:r>
          <a:r>
            <a:rPr lang="en-US" sz="1500" kern="1200" dirty="0" smtClean="0"/>
            <a:t>Declaration of Honor </a:t>
          </a:r>
          <a:r>
            <a:rPr lang="el-GR" sz="1500" kern="1200" dirty="0" smtClean="0"/>
            <a:t>φέρει υπογραφή νομίμου εκπροσώπου και σφραγίδα </a:t>
          </a:r>
        </a:p>
      </dsp:txBody>
      <dsp:txXfrm>
        <a:off x="1402080" y="2092960"/>
        <a:ext cx="1584960" cy="1584960"/>
      </dsp:txXfrm>
    </dsp:sp>
    <dsp:sp modelId="{F3C8150D-7F75-4DDF-B738-E93410D6F3D4}">
      <dsp:nvSpPr>
        <dsp:cNvPr id="0" name=""/>
        <dsp:cNvSpPr/>
      </dsp:nvSpPr>
      <dsp:spPr>
        <a:xfrm>
          <a:off x="3108960" y="2092960"/>
          <a:ext cx="1584960" cy="158496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Έχουν αποσταλεί τα απαραίτητα αρχεία μέσω </a:t>
          </a:r>
          <a:r>
            <a:rPr lang="en-US" sz="1500" kern="1200" dirty="0" smtClean="0"/>
            <a:t>e-mail</a:t>
          </a:r>
          <a:endParaRPr lang="el-GR" sz="1500" kern="1200" dirty="0"/>
        </a:p>
      </dsp:txBody>
      <dsp:txXfrm>
        <a:off x="3108960" y="2092960"/>
        <a:ext cx="1584960" cy="15849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05E82D-6889-4818-A8FC-BE9490674894}">
      <dsp:nvSpPr>
        <dsp:cNvPr id="0" name=""/>
        <dsp:cNvSpPr/>
      </dsp:nvSpPr>
      <dsp:spPr>
        <a:xfrm>
          <a:off x="2163878" y="557835"/>
          <a:ext cx="3889782" cy="1350870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26E38A-3645-4B56-A507-2BE3C11B0BF0}">
      <dsp:nvSpPr>
        <dsp:cNvPr id="0" name=""/>
        <dsp:cNvSpPr/>
      </dsp:nvSpPr>
      <dsp:spPr>
        <a:xfrm>
          <a:off x="3737883" y="3865658"/>
          <a:ext cx="753833" cy="482453"/>
        </a:xfrm>
        <a:prstGeom prst="down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A56EBDB-8558-42CD-B44C-4D22AA515D46}">
      <dsp:nvSpPr>
        <dsp:cNvPr id="0" name=""/>
        <dsp:cNvSpPr/>
      </dsp:nvSpPr>
      <dsp:spPr>
        <a:xfrm>
          <a:off x="189087" y="3815694"/>
          <a:ext cx="3618402" cy="90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200" kern="1200" dirty="0"/>
        </a:p>
      </dsp:txBody>
      <dsp:txXfrm>
        <a:off x="189087" y="3815694"/>
        <a:ext cx="3618402" cy="904600"/>
      </dsp:txXfrm>
    </dsp:sp>
    <dsp:sp modelId="{7F4ED68D-3F0C-49E1-ACB3-1988A3011960}">
      <dsp:nvSpPr>
        <dsp:cNvPr id="0" name=""/>
        <dsp:cNvSpPr/>
      </dsp:nvSpPr>
      <dsp:spPr>
        <a:xfrm>
          <a:off x="1340479" y="438332"/>
          <a:ext cx="2918381" cy="224842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u="sng" kern="1200" dirty="0" smtClean="0"/>
            <a:t>Ποιότητα υλοποίησης του έργου-ποσοτικοί στόχοι</a:t>
          </a:r>
          <a:r>
            <a:rPr lang="el-GR" sz="1400" kern="1200" dirty="0" smtClean="0"/>
            <a:t>: Ο βαθμός που επετεύχθησαν οι αρχικοί ποσοτικοί στόχοι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(</a:t>
          </a:r>
          <a:r>
            <a:rPr lang="en-US" sz="1400" kern="1200" dirty="0" smtClean="0"/>
            <a:t>max </a:t>
          </a:r>
          <a:r>
            <a:rPr lang="el-GR" sz="1400" kern="1200" dirty="0" smtClean="0"/>
            <a:t>40 βαθμοί)</a:t>
          </a:r>
          <a:endParaRPr lang="el-GR" sz="1400" kern="1200" dirty="0"/>
        </a:p>
      </dsp:txBody>
      <dsp:txXfrm>
        <a:off x="1340479" y="438332"/>
        <a:ext cx="2918381" cy="2248425"/>
      </dsp:txXfrm>
    </dsp:sp>
    <dsp:sp modelId="{58F7667D-8628-4371-9EF5-2E85FFDA59D8}">
      <dsp:nvSpPr>
        <dsp:cNvPr id="0" name=""/>
        <dsp:cNvSpPr/>
      </dsp:nvSpPr>
      <dsp:spPr>
        <a:xfrm>
          <a:off x="3029155" y="2664325"/>
          <a:ext cx="2277992" cy="1866946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u="sng" kern="1200" dirty="0" smtClean="0">
              <a:solidFill>
                <a:schemeClr val="tx1"/>
              </a:solidFill>
            </a:rPr>
            <a:t>Αντίκτυπος και διάδοση σχεδίου </a:t>
          </a:r>
          <a:r>
            <a:rPr lang="el-GR" sz="1600" b="1" kern="1200" dirty="0" smtClean="0">
              <a:solidFill>
                <a:schemeClr val="tx1"/>
              </a:solidFill>
            </a:rPr>
            <a:t>(</a:t>
          </a:r>
          <a:r>
            <a:rPr lang="en-US" sz="1600" b="1" kern="1200" dirty="0" smtClean="0">
              <a:solidFill>
                <a:schemeClr val="tx1"/>
              </a:solidFill>
            </a:rPr>
            <a:t>max </a:t>
          </a:r>
          <a:r>
            <a:rPr lang="el-GR" sz="1600" b="1" kern="1200" dirty="0" smtClean="0">
              <a:solidFill>
                <a:schemeClr val="tx1"/>
              </a:solidFill>
            </a:rPr>
            <a:t>20 βαθμοί)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3029155" y="2664325"/>
        <a:ext cx="2277992" cy="1866946"/>
      </dsp:txXfrm>
    </dsp:sp>
    <dsp:sp modelId="{B4DA30F1-D85E-4E7D-9405-700FDE4E55E8}">
      <dsp:nvSpPr>
        <dsp:cNvPr id="0" name=""/>
        <dsp:cNvSpPr/>
      </dsp:nvSpPr>
      <dsp:spPr>
        <a:xfrm>
          <a:off x="4032451" y="360039"/>
          <a:ext cx="2979916" cy="2121256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u="sng" kern="1200" dirty="0" smtClean="0"/>
            <a:t>Ποιότητα υλοποίησης του έργου-ποιοτικοί στόχοι</a:t>
          </a:r>
          <a:r>
            <a:rPr lang="el-GR" sz="1100" kern="1200" dirty="0" smtClean="0"/>
            <a:t>: Ο βαθμός που επετεύχθησαν οι αρχικοί ποιοτικοί στόχοι σε σχέση με τις δεσμεύσεις του Χάρτη </a:t>
          </a:r>
          <a:r>
            <a:rPr lang="en-US" sz="1100" kern="1200" dirty="0" smtClean="0"/>
            <a:t>Erasmus </a:t>
          </a:r>
          <a:r>
            <a:rPr lang="el-GR" sz="1100" kern="1200" dirty="0" smtClean="0"/>
            <a:t>για την Ανώτατη Εκπαίδευση/ Πιστοποιητικό Ομίλου Κινητικότητας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(</a:t>
          </a:r>
          <a:r>
            <a:rPr lang="en-US" sz="1100" kern="1200" dirty="0" smtClean="0"/>
            <a:t>max </a:t>
          </a:r>
          <a:r>
            <a:rPr lang="el-GR" sz="1100" kern="1200" dirty="0" smtClean="0"/>
            <a:t>40 βαθμοί)</a:t>
          </a:r>
          <a:endParaRPr lang="el-GR" sz="1100" kern="1200" dirty="0"/>
        </a:p>
      </dsp:txBody>
      <dsp:txXfrm>
        <a:off x="4032451" y="360039"/>
        <a:ext cx="2979916" cy="2121256"/>
      </dsp:txXfrm>
    </dsp:sp>
    <dsp:sp modelId="{F46F504D-5568-4FB4-8C20-96E09F768DD4}">
      <dsp:nvSpPr>
        <dsp:cNvPr id="0" name=""/>
        <dsp:cNvSpPr/>
      </dsp:nvSpPr>
      <dsp:spPr>
        <a:xfrm>
          <a:off x="112340" y="4"/>
          <a:ext cx="7829389" cy="482453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2524AA-7379-4A7C-8B9F-1385108E50A6}">
      <dsp:nvSpPr>
        <dsp:cNvPr id="0" name=""/>
        <dsp:cNvSpPr/>
      </dsp:nvSpPr>
      <dsp:spPr>
        <a:xfrm>
          <a:off x="0" y="480527"/>
          <a:ext cx="662473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1D9414-C891-4FEA-9AA5-DFDAF04708FC}">
      <dsp:nvSpPr>
        <dsp:cNvPr id="0" name=""/>
        <dsp:cNvSpPr/>
      </dsp:nvSpPr>
      <dsp:spPr>
        <a:xfrm>
          <a:off x="288031" y="0"/>
          <a:ext cx="6297632" cy="6876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Υποστήριξη στους συμμετέχοντες (καθοδήγηση, επιλογή, προετοιμασία, παρακολούθηση και υποστήριξη)</a:t>
          </a:r>
          <a:endParaRPr lang="el-GR" sz="1400" kern="1200" dirty="0"/>
        </a:p>
      </dsp:txBody>
      <dsp:txXfrm>
        <a:off x="288031" y="0"/>
        <a:ext cx="6297632" cy="687606"/>
      </dsp:txXfrm>
    </dsp:sp>
    <dsp:sp modelId="{DBB06F49-2AB3-4DE6-A62A-F322A60CA3CE}">
      <dsp:nvSpPr>
        <dsp:cNvPr id="0" name=""/>
        <dsp:cNvSpPr/>
      </dsp:nvSpPr>
      <dsp:spPr>
        <a:xfrm>
          <a:off x="0" y="1685206"/>
          <a:ext cx="662473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E047A5-C410-4AE4-BDEB-5CCB75D5F67A}">
      <dsp:nvSpPr>
        <dsp:cNvPr id="0" name=""/>
        <dsp:cNvSpPr/>
      </dsp:nvSpPr>
      <dsp:spPr>
        <a:xfrm>
          <a:off x="330913" y="939527"/>
          <a:ext cx="6275248" cy="967079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Γλωσσική υποστήριξη</a:t>
          </a:r>
          <a:endParaRPr lang="en-US" sz="1400" kern="1200" dirty="0" smtClean="0"/>
        </a:p>
      </dsp:txBody>
      <dsp:txXfrm>
        <a:off x="330913" y="939527"/>
        <a:ext cx="6275248" cy="967079"/>
      </dsp:txXfrm>
    </dsp:sp>
    <dsp:sp modelId="{DC1D4362-80DD-48C1-9D3F-0306875E6A8A}">
      <dsp:nvSpPr>
        <dsp:cNvPr id="0" name=""/>
        <dsp:cNvSpPr/>
      </dsp:nvSpPr>
      <dsp:spPr>
        <a:xfrm>
          <a:off x="0" y="2745237"/>
          <a:ext cx="662473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4B3A8-C672-42D8-B03C-1E527718D756}">
      <dsp:nvSpPr>
        <dsp:cNvPr id="0" name=""/>
        <dsp:cNvSpPr/>
      </dsp:nvSpPr>
      <dsp:spPr>
        <a:xfrm>
          <a:off x="315386" y="2144206"/>
          <a:ext cx="6307725" cy="822430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Αναγνώριση Μαθησιακών αποτελεσμάτων</a:t>
          </a:r>
          <a:endParaRPr lang="el-GR" sz="1400" kern="1200" dirty="0"/>
        </a:p>
      </dsp:txBody>
      <dsp:txXfrm>
        <a:off x="315386" y="2144206"/>
        <a:ext cx="6307725" cy="822430"/>
      </dsp:txXfrm>
    </dsp:sp>
    <dsp:sp modelId="{2D0B9EDA-9924-42D2-B6AB-D270433BB6EC}">
      <dsp:nvSpPr>
        <dsp:cNvPr id="0" name=""/>
        <dsp:cNvSpPr/>
      </dsp:nvSpPr>
      <dsp:spPr>
        <a:xfrm>
          <a:off x="0" y="3743687"/>
          <a:ext cx="662473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3EDEAE-8B9D-457A-8A72-3E5CB46E79BF}">
      <dsp:nvSpPr>
        <dsp:cNvPr id="0" name=""/>
        <dsp:cNvSpPr/>
      </dsp:nvSpPr>
      <dsp:spPr>
        <a:xfrm>
          <a:off x="327355" y="3204237"/>
          <a:ext cx="6290907" cy="760849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79" tIns="0" rIns="17527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Συνεργασία με εταίρους</a:t>
          </a:r>
          <a:endParaRPr lang="el-GR" sz="1400" kern="1200" dirty="0"/>
        </a:p>
      </dsp:txBody>
      <dsp:txXfrm>
        <a:off x="327355" y="3204237"/>
        <a:ext cx="6290907" cy="76084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11C7A0-DA95-4E52-8D3A-891D8A3E6B97}">
      <dsp:nvSpPr>
        <dsp:cNvPr id="0" name=""/>
        <dsp:cNvSpPr/>
      </dsp:nvSpPr>
      <dsp:spPr>
        <a:xfrm>
          <a:off x="0" y="0"/>
          <a:ext cx="7104112" cy="8640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2. Ο βαθμός ικανοποίησης των συμμετεχόντων από την εμπειρία της κινητικότητάς τους (</a:t>
          </a:r>
          <a:r>
            <a:rPr lang="el-GR" sz="2000" u="sng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10 βαθμοί</a:t>
          </a:r>
          <a:r>
            <a:rPr lang="el-GR" sz="20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)</a:t>
          </a:r>
          <a:endParaRPr lang="el-GR" sz="2000" kern="1200" dirty="0">
            <a:solidFill>
              <a:schemeClr val="lt1"/>
            </a:solidFill>
            <a:latin typeface="+mn-lt"/>
            <a:ea typeface="+mn-ea"/>
            <a:cs typeface="+mn-cs"/>
          </a:endParaRPr>
        </a:p>
      </dsp:txBody>
      <dsp:txXfrm>
        <a:off x="0" y="0"/>
        <a:ext cx="7104112" cy="86409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11C7A0-DA95-4E52-8D3A-891D8A3E6B97}">
      <dsp:nvSpPr>
        <dsp:cNvPr id="0" name=""/>
        <dsp:cNvSpPr/>
      </dsp:nvSpPr>
      <dsp:spPr>
        <a:xfrm>
          <a:off x="0" y="167461"/>
          <a:ext cx="7104112" cy="1272698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3. Οι φορείς που συμμετέχουν στον όμιλο κινητικότητας, συνεργάζονται αποτελεσματικά και αποδοτικά για την υλοποίηση του σχεδίου, σύμφωνα με το πιστοποιητικό ομίλου; (</a:t>
          </a:r>
          <a:r>
            <a:rPr lang="el-GR" sz="1800" u="sng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5 βαθμοί</a:t>
          </a:r>
          <a:r>
            <a:rPr lang="el-GR" sz="1800" kern="1200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)- Μόνο για Ομίλους Κινητικότητας</a:t>
          </a:r>
          <a:endParaRPr lang="el-GR" sz="1800" kern="1200" dirty="0">
            <a:solidFill>
              <a:schemeClr val="lt1"/>
            </a:solidFill>
            <a:latin typeface="+mn-lt"/>
            <a:ea typeface="+mn-ea"/>
            <a:cs typeface="+mn-cs"/>
          </a:endParaRPr>
        </a:p>
      </dsp:txBody>
      <dsp:txXfrm>
        <a:off x="0" y="167461"/>
        <a:ext cx="7104112" cy="127269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9B1DDF-7F86-4342-8555-2EE2D2B5CE79}">
      <dsp:nvSpPr>
        <dsp:cNvPr id="0" name=""/>
        <dsp:cNvSpPr/>
      </dsp:nvSpPr>
      <dsp:spPr>
        <a:xfrm>
          <a:off x="1151606" y="2540"/>
          <a:ext cx="5926386" cy="15189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Ποιότητα υλοποίησης σχεδίου - Ποσοτικοί Στόχοι (</a:t>
          </a:r>
          <a:r>
            <a:rPr lang="el-GR" sz="2400" u="sng" kern="1200" dirty="0" smtClean="0"/>
            <a:t>40 βαθμοί</a:t>
          </a:r>
          <a:r>
            <a:rPr lang="el-GR" sz="2400" kern="1200" dirty="0" smtClean="0"/>
            <a:t>)</a:t>
          </a:r>
          <a:endParaRPr lang="el-GR" sz="2400" kern="1200" dirty="0"/>
        </a:p>
      </dsp:txBody>
      <dsp:txXfrm>
        <a:off x="1151606" y="2540"/>
        <a:ext cx="5926386" cy="1518939"/>
      </dsp:txXfrm>
    </dsp:sp>
    <dsp:sp modelId="{CA166D2B-8D99-4AA7-9F88-0FB0371D2033}">
      <dsp:nvSpPr>
        <dsp:cNvPr id="0" name=""/>
        <dsp:cNvSpPr/>
      </dsp:nvSpPr>
      <dsp:spPr>
        <a:xfrm>
          <a:off x="1744245" y="1521480"/>
          <a:ext cx="592638" cy="969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9865"/>
              </a:lnTo>
              <a:lnTo>
                <a:pt x="592638" y="96986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8701F7-7BE2-4F13-905D-27D5EF14A86C}">
      <dsp:nvSpPr>
        <dsp:cNvPr id="0" name=""/>
        <dsp:cNvSpPr/>
      </dsp:nvSpPr>
      <dsp:spPr>
        <a:xfrm>
          <a:off x="2336883" y="1901215"/>
          <a:ext cx="4236213" cy="11802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Ο βαθμός στον οποίο οι προγραμματισμένες δραστηριότητες κινητικότητας επετεύχθησαν ή όχι (30 Βαθμοί)</a:t>
          </a:r>
          <a:endParaRPr lang="el-GR" sz="1600" kern="1200" dirty="0"/>
        </a:p>
      </dsp:txBody>
      <dsp:txXfrm>
        <a:off x="2336883" y="1901215"/>
        <a:ext cx="4236213" cy="1180261"/>
      </dsp:txXfrm>
    </dsp:sp>
    <dsp:sp modelId="{BFFC0074-EC0D-4D15-B264-F4379FD75154}">
      <dsp:nvSpPr>
        <dsp:cNvPr id="0" name=""/>
        <dsp:cNvSpPr/>
      </dsp:nvSpPr>
      <dsp:spPr>
        <a:xfrm>
          <a:off x="1744245" y="1521480"/>
          <a:ext cx="592638" cy="2470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836"/>
              </a:lnTo>
              <a:lnTo>
                <a:pt x="592638" y="247083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2CA5B6-1D60-4194-B315-FBC8EF77AA6B}">
      <dsp:nvSpPr>
        <dsp:cNvPr id="0" name=""/>
        <dsp:cNvSpPr/>
      </dsp:nvSpPr>
      <dsp:spPr>
        <a:xfrm>
          <a:off x="2336883" y="3461212"/>
          <a:ext cx="4267151" cy="10622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Ο βαθμός αποτελεσματικής διαχείρισης των κονδυλίων με βάση την υλοποίηση των προγραμματισμένων δραστηριοτήτων κινητικότητας (10 βαθμοί)</a:t>
          </a:r>
        </a:p>
      </dsp:txBody>
      <dsp:txXfrm>
        <a:off x="2336883" y="3461212"/>
        <a:ext cx="4267151" cy="106220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482594-CDB4-4B80-9649-4AEACBF64BDF}">
      <dsp:nvSpPr>
        <dsp:cNvPr id="0" name=""/>
        <dsp:cNvSpPr/>
      </dsp:nvSpPr>
      <dsp:spPr>
        <a:xfrm>
          <a:off x="0" y="0"/>
          <a:ext cx="5426427" cy="406400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47E8D7-5D8A-4721-BAB0-6A963D64DE36}">
      <dsp:nvSpPr>
        <dsp:cNvPr id="0" name=""/>
        <dsp:cNvSpPr/>
      </dsp:nvSpPr>
      <dsp:spPr>
        <a:xfrm>
          <a:off x="0" y="1121558"/>
          <a:ext cx="1635776" cy="183076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Μαθησιακά αποτελέσματα και αντίκτυπος (10 βαθμοί)</a:t>
          </a:r>
          <a:endParaRPr lang="el-GR" sz="1600" kern="1200" dirty="0"/>
        </a:p>
      </dsp:txBody>
      <dsp:txXfrm>
        <a:off x="0" y="1121558"/>
        <a:ext cx="1635776" cy="1830766"/>
      </dsp:txXfrm>
    </dsp:sp>
    <dsp:sp modelId="{C1B6311B-1633-44F2-9D72-D27B4DF097AC}">
      <dsp:nvSpPr>
        <dsp:cNvPr id="0" name=""/>
        <dsp:cNvSpPr/>
      </dsp:nvSpPr>
      <dsp:spPr>
        <a:xfrm>
          <a:off x="2517861" y="1224141"/>
          <a:ext cx="1704507" cy="1625600"/>
        </a:xfrm>
        <a:prstGeom prst="roundRect">
          <a:avLst/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>
              <a:solidFill>
                <a:schemeClr val="accent5">
                  <a:lumMod val="50000"/>
                </a:schemeClr>
              </a:solidFill>
            </a:rPr>
            <a:t>Διάδοση αποτελεσμάτων  (10 βαθμοί)</a:t>
          </a:r>
          <a:endParaRPr lang="el-GR" sz="16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2517861" y="1224141"/>
        <a:ext cx="1704507" cy="162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030" y="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/>
          <a:lstStyle>
            <a:lvl1pPr algn="r">
              <a:defRPr sz="1200"/>
            </a:lvl1pPr>
          </a:lstStyle>
          <a:p>
            <a:pPr>
              <a:defRPr/>
            </a:pPr>
            <a:fld id="{B09DACAA-5BFF-422A-A0E2-DDD731FCFD45}" type="datetimeFigureOut">
              <a:rPr lang="en-US"/>
              <a:pPr>
                <a:defRPr/>
              </a:pPr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05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030" y="937205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 anchor="b"/>
          <a:lstStyle>
            <a:lvl1pPr algn="r">
              <a:defRPr sz="1200"/>
            </a:lvl1pPr>
          </a:lstStyle>
          <a:p>
            <a:pPr>
              <a:defRPr/>
            </a:pPr>
            <a:fld id="{9ECD548E-B58F-41C2-9ADA-C939F5B25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3559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030" y="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8A1B194B-5BE5-4BA5-86F0-A96CBB3BD099}" type="datetimeFigureOut">
              <a:rPr lang="el-GR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32363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894" y="4686815"/>
            <a:ext cx="5387976" cy="4438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05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030" y="937205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819A0863-D0E4-4C49-A243-19166D217DB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22675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A0863-D0E4-4C49-A243-19166D217DBA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A0863-D0E4-4C49-A243-19166D217DBA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A0863-D0E4-4C49-A243-19166D217DBA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A0863-D0E4-4C49-A243-19166D217DBA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A0863-D0E4-4C49-A243-19166D217DBA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sz="1200" baseline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sz="1200" baseline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sz="1200" baseline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sz="1200" baseline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9A0863-D0E4-4C49-A243-19166D217DBA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27/10/2015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7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1800"/>
          </a:p>
        </p:txBody>
      </p:sp>
      <p:pic>
        <p:nvPicPr>
          <p:cNvPr id="8" name="4 - Εικόνα" descr="EU flag-Erasmus+_vect_POS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4 - Εικόνα" descr="iky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4963" y="0"/>
            <a:ext cx="1189037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9.xml"/><Relationship Id="rId3" Type="http://schemas.openxmlformats.org/officeDocument/2006/relationships/notesSlide" Target="../notesSlides/notesSlide6.xml"/><Relationship Id="rId7" Type="http://schemas.openxmlformats.org/officeDocument/2006/relationships/diagramLayout" Target="../diagrams/layout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Data" Target="../diagrams/data9.xml"/><Relationship Id="rId5" Type="http://schemas.openxmlformats.org/officeDocument/2006/relationships/image" Target="../media/image9.jpeg"/><Relationship Id="rId10" Type="http://schemas.microsoft.com/office/2007/relationships/diagramDrawing" Target="../diagrams/drawing9.xml"/><Relationship Id="rId4" Type="http://schemas.openxmlformats.org/officeDocument/2006/relationships/image" Target="../media/image1.jpeg"/><Relationship Id="rId9" Type="http://schemas.openxmlformats.org/officeDocument/2006/relationships/diagramColors" Target="../diagrams/colors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.jpeg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- Τίτλος"/>
          <p:cNvSpPr txBox="1">
            <a:spLocks/>
          </p:cNvSpPr>
          <p:nvPr/>
        </p:nvSpPr>
        <p:spPr>
          <a:xfrm>
            <a:off x="251520" y="2420888"/>
            <a:ext cx="8229600" cy="2511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4000" dirty="0">
              <a:solidFill>
                <a:schemeClr val="accent4">
                  <a:lumMod val="50000"/>
                </a:schemeClr>
              </a:solidFill>
              <a:effectLst>
                <a:outerShdw blurRad="50800" dist="50800" dir="5400000" algn="ctr" rotWithShape="0">
                  <a:schemeClr val="accent4">
                    <a:lumMod val="75000"/>
                  </a:scheme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323528" y="1844824"/>
            <a:ext cx="7920880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accent4">
                      <a:lumMod val="75000"/>
                    </a:schemeClr>
                  </a:outerShdw>
                </a:effectLst>
              </a:rPr>
              <a:t>Τελική</a:t>
            </a:r>
            <a:r>
              <a:rPr lang="el-GR" sz="3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a:rPr>
              <a:t> </a:t>
            </a:r>
            <a:r>
              <a:rPr lang="el-GR" sz="32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accent4">
                      <a:lumMod val="75000"/>
                    </a:schemeClr>
                  </a:outerShdw>
                </a:effectLst>
              </a:rPr>
              <a:t>Έκθεση: Πώς</a:t>
            </a:r>
            <a:r>
              <a:rPr lang="el-GR" sz="3200" b="1" dirty="0" smtClean="0">
                <a:solidFill>
                  <a:schemeClr val="bg1"/>
                </a:solidFill>
              </a:rPr>
              <a:t> </a:t>
            </a:r>
            <a:r>
              <a:rPr lang="el-GR" sz="32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accent4">
                      <a:lumMod val="75000"/>
                    </a:schemeClr>
                  </a:outerShdw>
                </a:effectLst>
              </a:rPr>
              <a:t>αποτυπώνεται η Αποτελεσματική Διαχείριση ενός Σχεδίου Κινητικότητας</a:t>
            </a:r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251520" y="5589240"/>
            <a:ext cx="6480720" cy="936104"/>
          </a:xfrm>
          <a:prstGeom prst="roundRect">
            <a:avLst/>
          </a:prstGeom>
          <a:solidFill>
            <a:srgbClr val="E5B6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 smtClean="0">
                <a:solidFill>
                  <a:schemeClr val="tx2">
                    <a:lumMod val="75000"/>
                  </a:schemeClr>
                </a:solidFill>
              </a:rPr>
              <a:t>Αλίκη Φιλανδριανού, Υπεύθυνη Οικονομικής &amp; Διοικητικής Διαχείρισης Τομέας Ανώτατης Εκπαίδευσης    </a:t>
            </a:r>
            <a:endParaRPr lang="el-GR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1043608" y="43651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accent4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Πέμπτη 22 Οκτωβρίου 2015, Εθνικό Ίδρυμα Ερευνών</a:t>
            </a:r>
            <a:endParaRPr lang="el-GR" dirty="0">
              <a:solidFill>
                <a:schemeClr val="accent4">
                  <a:lumMod val="50000"/>
                </a:schemeClr>
              </a:solidFill>
              <a:effectLst>
                <a:outerShdw blurRad="50800" dist="50800" dir="5400000" algn="ctr" rotWithShape="0">
                  <a:schemeClr val="accent4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Στρογγυλεμένο ορθογώνιο"/>
          <p:cNvSpPr/>
          <p:nvPr/>
        </p:nvSpPr>
        <p:spPr>
          <a:xfrm>
            <a:off x="539552" y="1772816"/>
            <a:ext cx="691276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800" dirty="0" smtClean="0"/>
              <a:t>1. Το σχέδιο υλοποιείται σε συμμόρφωση με τις αρχές του Χάρτη </a:t>
            </a:r>
            <a:r>
              <a:rPr lang="en-US" sz="1800" dirty="0" smtClean="0"/>
              <a:t>Erasmus</a:t>
            </a:r>
            <a:r>
              <a:rPr lang="el-GR" sz="1800" dirty="0" smtClean="0"/>
              <a:t>-Ποιότητα υλοποίησης του έργου (</a:t>
            </a:r>
            <a:r>
              <a:rPr lang="el-GR" sz="1800" u="sng" dirty="0" smtClean="0"/>
              <a:t>30 βαθμοί</a:t>
            </a:r>
            <a:r>
              <a:rPr lang="el-GR" sz="1800" dirty="0" smtClean="0"/>
              <a:t>)</a:t>
            </a:r>
            <a:endParaRPr lang="el-GR" sz="1800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1187624" y="2420888"/>
          <a:ext cx="6624736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11 - Μισοφέγγαρο"/>
          <p:cNvSpPr/>
          <p:nvPr/>
        </p:nvSpPr>
        <p:spPr>
          <a:xfrm>
            <a:off x="683568" y="3068960"/>
            <a:ext cx="432048" cy="3240360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Έλλειψη"/>
          <p:cNvSpPr/>
          <p:nvPr/>
        </p:nvSpPr>
        <p:spPr>
          <a:xfrm>
            <a:off x="0" y="3717032"/>
            <a:ext cx="1043608" cy="1296144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30 βαθμοί</a:t>
            </a:r>
            <a:endParaRPr lang="el-GR" sz="1400" dirty="0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4644008" y="404664"/>
            <a:ext cx="3024336" cy="108012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Ποιότητα Υλοποίησης σχεδίου - Ποιοτικοί Στόχοι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12360" y="1772816"/>
            <a:ext cx="10795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5004048" y="764704"/>
            <a:ext cx="2880320" cy="108012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Ποιοτικοί Στόχοι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0" name="9 - Διάγραμμα"/>
          <p:cNvGraphicFramePr/>
          <p:nvPr/>
        </p:nvGraphicFramePr>
        <p:xfrm>
          <a:off x="611560" y="1988840"/>
          <a:ext cx="7104112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12 - Ορθογώνιο"/>
          <p:cNvSpPr/>
          <p:nvPr/>
        </p:nvSpPr>
        <p:spPr>
          <a:xfrm>
            <a:off x="827584" y="3140968"/>
            <a:ext cx="7200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  <a:latin typeface="+mn-lt"/>
              </a:rPr>
              <a:t>Όσον αφορά την καταβολή της επιχορήγησης (έγκαιρη καταβολή επιχορήγησης)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  <a:latin typeface="+mn-lt"/>
              </a:rPr>
              <a:t>Βαθμό ικανοποίησης για τη συνολική εμπειρία κινητικότητας</a:t>
            </a:r>
          </a:p>
        </p:txBody>
      </p:sp>
      <p:graphicFrame>
        <p:nvGraphicFramePr>
          <p:cNvPr id="14" name="13 - Διάγραμμα"/>
          <p:cNvGraphicFramePr/>
          <p:nvPr/>
        </p:nvGraphicFramePr>
        <p:xfrm>
          <a:off x="683568" y="4509120"/>
          <a:ext cx="7104112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151902402-300x300.jpg"/>
          <p:cNvPicPr>
            <a:picLocks noGrp="1" noChangeAspect="1"/>
          </p:cNvPicPr>
          <p:nvPr>
            <p:ph idx="1"/>
          </p:nvPr>
        </p:nvPicPr>
        <p:blipFill>
          <a:blip r:embed="rId5" cstate="print"/>
          <a:stretch>
            <a:fillRect/>
          </a:stretch>
        </p:blipFill>
        <p:spPr>
          <a:xfrm>
            <a:off x="5796136" y="3068960"/>
            <a:ext cx="2857500" cy="2857500"/>
          </a:xfrm>
        </p:spPr>
      </p:pic>
      <p:sp>
        <p:nvSpPr>
          <p:cNvPr id="6" name="5 - Στρογγύλεμα διαγώνιας γωνίας του ορθογωνίου"/>
          <p:cNvSpPr/>
          <p:nvPr/>
        </p:nvSpPr>
        <p:spPr>
          <a:xfrm>
            <a:off x="1115616" y="1556792"/>
            <a:ext cx="4896544" cy="79208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Αντίκτυπος και Διάδοση Σχεδίου</a:t>
            </a:r>
            <a:endParaRPr lang="el-GR" dirty="0"/>
          </a:p>
        </p:txBody>
      </p:sp>
      <p:graphicFrame>
        <p:nvGraphicFramePr>
          <p:cNvPr id="7" name="6 - Διάγραμμα"/>
          <p:cNvGraphicFramePr/>
          <p:nvPr/>
        </p:nvGraphicFramePr>
        <p:xfrm>
          <a:off x="323528" y="2636912"/>
          <a:ext cx="63840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504" y="2708920"/>
            <a:ext cx="8363272" cy="3528392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</a:pPr>
            <a:r>
              <a:rPr lang="el-GR" sz="2400" u="sng" dirty="0" smtClean="0">
                <a:solidFill>
                  <a:schemeClr val="accent5">
                    <a:lumMod val="50000"/>
                  </a:schemeClr>
                </a:solidFill>
              </a:rPr>
              <a:t>Μείωση ποσού επιχορήγησης για την κάλυψη οργανωτικών δαπανών ως εξής: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accent5">
                    <a:lumMod val="50000"/>
                  </a:schemeClr>
                </a:solidFill>
              </a:rPr>
              <a:t>25% εάν η βαθμολογίες κυμαίνονται μεταξύ 41 και 50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accent5">
                    <a:lumMod val="50000"/>
                  </a:schemeClr>
                </a:solidFill>
              </a:rPr>
              <a:t>50% εάν η βαθμολογίες κυμαίνονται μεταξύ 26 και 40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accent5">
                    <a:lumMod val="50000"/>
                  </a:schemeClr>
                </a:solidFill>
              </a:rPr>
              <a:t>75% εάν οι βαθμολογίες κυμαίνονται μεταξύ 0 και 25</a:t>
            </a:r>
          </a:p>
          <a:p>
            <a:pPr>
              <a:buNone/>
            </a:pPr>
            <a:endParaRPr lang="el-G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Clr>
                <a:schemeClr val="bg1"/>
              </a:buClr>
            </a:pPr>
            <a:r>
              <a:rPr lang="el-GR" sz="2200" dirty="0" smtClean="0">
                <a:solidFill>
                  <a:schemeClr val="accent5">
                    <a:lumMod val="50000"/>
                  </a:schemeClr>
                </a:solidFill>
              </a:rPr>
              <a:t>Εάν το ίδρυμα δεν υλοποιήσει το σχέδιο κινητικότητας ικανοποιητικά, η Εθνική Μονάδα δύναται να εισηγηθεί στην Ε.Ε. την ανάκληση του Χάρτη </a:t>
            </a:r>
            <a:r>
              <a:rPr lang="en-US" sz="2200" dirty="0" smtClean="0">
                <a:solidFill>
                  <a:schemeClr val="accent5">
                    <a:lumMod val="50000"/>
                  </a:schemeClr>
                </a:solidFill>
              </a:rPr>
              <a:t>Erasmus </a:t>
            </a:r>
            <a:r>
              <a:rPr lang="el-GR" sz="2200" dirty="0" smtClean="0">
                <a:solidFill>
                  <a:schemeClr val="accent5">
                    <a:lumMod val="50000"/>
                  </a:schemeClr>
                </a:solidFill>
              </a:rPr>
              <a:t>που του έχει απονεμηθεί</a:t>
            </a:r>
          </a:p>
          <a:p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323528" y="1484784"/>
            <a:ext cx="5688632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Μείωση ποσού με βάση τη Συνολική βαθμολογία</a:t>
            </a:r>
            <a:endParaRPr lang="el-GR" sz="2400" dirty="0"/>
          </a:p>
        </p:txBody>
      </p:sp>
      <p:pic>
        <p:nvPicPr>
          <p:cNvPr id="8" name="7 - Εικόνα" descr="Badew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052736"/>
            <a:ext cx="2556792" cy="1728192"/>
          </a:xfrm>
          <a:prstGeom prst="rect">
            <a:avLst/>
          </a:prstGeom>
        </p:spPr>
      </p:pic>
      <p:sp>
        <p:nvSpPr>
          <p:cNvPr id="7" name="6 - Έλλειψη"/>
          <p:cNvSpPr/>
          <p:nvPr/>
        </p:nvSpPr>
        <p:spPr>
          <a:xfrm>
            <a:off x="7092280" y="2060848"/>
            <a:ext cx="792088" cy="504056"/>
          </a:xfrm>
          <a:prstGeom prst="ellipse">
            <a:avLst/>
          </a:prstGeom>
          <a:noFill/>
          <a:ln>
            <a:solidFill>
              <a:srgbClr val="C00000"/>
            </a:solidFill>
          </a:ln>
          <a:scene3d>
            <a:camera prst="orthographicFront">
              <a:rot lat="0" lon="1800000" rev="203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Καμπύλη ταινία προς τα κάτω"/>
          <p:cNvSpPr/>
          <p:nvPr/>
        </p:nvSpPr>
        <p:spPr>
          <a:xfrm>
            <a:off x="1259632" y="2276872"/>
            <a:ext cx="6480720" cy="2232248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Ευχαριστούμε για την προσοχή σας!</a:t>
            </a:r>
            <a:endParaRPr lang="el-GR" dirty="0"/>
          </a:p>
        </p:txBody>
      </p:sp>
      <p:pic>
        <p:nvPicPr>
          <p:cNvPr id="3" name="2 - Εικόνα" descr="αρχείο λήψης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2708920"/>
            <a:ext cx="3312368" cy="1913814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5796136" y="5805264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4">
                    <a:lumMod val="50000"/>
                  </a:schemeClr>
                </a:solidFill>
              </a:rPr>
              <a:t>afilandrianou@iky.gr</a:t>
            </a:r>
            <a:endParaRPr lang="el-GR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accent4">
                      <a:lumMod val="75000"/>
                    </a:schemeClr>
                  </a:outerShdw>
                </a:effectLst>
              </a:rPr>
              <a:t>Κύκλος Ζωής ενός Σχεδίου Κινητικότητας</a:t>
            </a:r>
            <a:endParaRPr lang="el-GR" sz="28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85786" y="2071678"/>
          <a:ext cx="707236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ctrTitle"/>
          </p:nvPr>
        </p:nvSpPr>
        <p:spPr>
          <a:xfrm>
            <a:off x="3851920" y="1700213"/>
            <a:ext cx="4104456" cy="1080715"/>
          </a:xfrm>
          <a:solidFill>
            <a:srgbClr val="00B0F0"/>
          </a:solidFill>
        </p:spPr>
        <p:txBody>
          <a:bodyPr/>
          <a:lstStyle/>
          <a:p>
            <a:r>
              <a:rPr lang="el-GR" sz="2400" dirty="0" smtClean="0">
                <a:solidFill>
                  <a:schemeClr val="bg1"/>
                </a:solidFill>
              </a:rPr>
              <a:t>Υποβολή Τελικής Έκθεσης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212976"/>
            <a:ext cx="8353425" cy="316865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defRPr/>
            </a:pPr>
            <a:r>
              <a:rPr lang="el-GR" sz="2400" u="sng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Εξαρτάται από τη διάρκεια της Σύμβασης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16 </a:t>
            </a:r>
            <a:r>
              <a:rPr lang="el-GR" sz="2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μηνη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Σύμβαση 01/06/2014-30/09/2015</a:t>
            </a:r>
          </a:p>
          <a:p>
            <a:pPr marL="342900" indent="-342900" algn="just">
              <a:lnSpc>
                <a:spcPct val="150000"/>
              </a:lnSpc>
              <a:defRPr/>
            </a:pPr>
            <a:r>
              <a:rPr lang="el-GR" sz="2400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24 </a:t>
            </a:r>
            <a:r>
              <a:rPr lang="el-GR" sz="2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μηνη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Σύμβαση 01/06/2015-31/05/2016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l-GR" dirty="0">
              <a:latin typeface="+mn-lt"/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827584" y="4437112"/>
            <a:ext cx="4824536" cy="72008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defRPr/>
            </a:pPr>
            <a:r>
              <a:rPr lang="el-GR" i="1" u="sng" dirty="0" smtClean="0">
                <a:solidFill>
                  <a:schemeClr val="bg1"/>
                </a:solidFill>
              </a:rPr>
              <a:t>Υποβολή έως 29 Νοεμβρίου 2015</a:t>
            </a: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827584" y="5661248"/>
            <a:ext cx="4824536" cy="72008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defRPr/>
            </a:pPr>
            <a:r>
              <a:rPr lang="el-GR" i="1" u="sng" dirty="0" smtClean="0">
                <a:solidFill>
                  <a:schemeClr val="bg1"/>
                </a:solidFill>
              </a:rPr>
              <a:t>Υποβολή 30 Ιουλίου 2016</a:t>
            </a:r>
          </a:p>
        </p:txBody>
      </p:sp>
      <p:pic>
        <p:nvPicPr>
          <p:cNvPr id="8" name="7 - Εικόνα" descr="logo mobility too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484784"/>
            <a:ext cx="2686050" cy="8763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pPr lvl="1">
              <a:buNone/>
            </a:pPr>
            <a:endParaRPr lang="el-GR" dirty="0" smtClean="0"/>
          </a:p>
          <a:p>
            <a:pPr lvl="1">
              <a:buFont typeface="Wingdings" pitchFamily="2" charset="2"/>
              <a:buChar char="ü"/>
            </a:pPr>
            <a:endParaRPr lang="el-GR" dirty="0" smtClean="0"/>
          </a:p>
          <a:p>
            <a:pPr lvl="1">
              <a:buFont typeface="Wingdings" pitchFamily="2" charset="2"/>
              <a:buChar char="ü"/>
            </a:pPr>
            <a:endParaRPr lang="el-GR" dirty="0" smtClean="0"/>
          </a:p>
          <a:p>
            <a:pPr lvl="1">
              <a:buFont typeface="Wingdings" pitchFamily="2" charset="2"/>
              <a:buChar char="ü"/>
            </a:pPr>
            <a:endParaRPr lang="el-GR" dirty="0" smtClean="0"/>
          </a:p>
          <a:p>
            <a:pPr lvl="1">
              <a:buClr>
                <a:schemeClr val="bg1"/>
              </a:buClr>
              <a:buFont typeface="Arial" pitchFamily="34" charset="0"/>
              <a:buChar char="•"/>
            </a:pPr>
            <a:r>
              <a:rPr lang="el-GR" sz="2200" dirty="0" smtClean="0">
                <a:solidFill>
                  <a:schemeClr val="accent5">
                    <a:lumMod val="50000"/>
                  </a:schemeClr>
                </a:solidFill>
              </a:rPr>
              <a:t>Το Ίδρυμα βεβαιώνει μέσω του </a:t>
            </a:r>
            <a:r>
              <a:rPr lang="en-US" sz="2200" dirty="0" smtClean="0">
                <a:solidFill>
                  <a:schemeClr val="accent5">
                    <a:lumMod val="50000"/>
                  </a:schemeClr>
                </a:solidFill>
              </a:rPr>
              <a:t>“Declaration of Honor” </a:t>
            </a:r>
            <a:r>
              <a:rPr lang="el-GR" sz="2200" dirty="0" smtClean="0">
                <a:solidFill>
                  <a:schemeClr val="accent5">
                    <a:lumMod val="50000"/>
                  </a:schemeClr>
                </a:solidFill>
              </a:rPr>
              <a:t>ότι οι πληροφορίες που περιλαμβάνονται στην Τελική Έκθεση είναι:</a:t>
            </a:r>
          </a:p>
          <a:p>
            <a:pPr lvl="4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l-GR" dirty="0" smtClean="0">
                <a:solidFill>
                  <a:srgbClr val="9B3937"/>
                </a:solidFill>
              </a:rPr>
              <a:t>Πλήρεις</a:t>
            </a:r>
          </a:p>
          <a:p>
            <a:pPr lvl="4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l-GR" dirty="0" smtClean="0">
                <a:solidFill>
                  <a:srgbClr val="9B3937"/>
                </a:solidFill>
              </a:rPr>
              <a:t>Αξιόπιστες</a:t>
            </a:r>
          </a:p>
          <a:p>
            <a:pPr lvl="4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el-GR" dirty="0" smtClean="0">
                <a:solidFill>
                  <a:srgbClr val="9B3937"/>
                </a:solidFill>
              </a:rPr>
              <a:t>Αληθείς</a:t>
            </a:r>
          </a:p>
          <a:p>
            <a:pPr lvl="1">
              <a:buFont typeface="Wingdings" pitchFamily="2" charset="2"/>
              <a:buChar char="ü"/>
            </a:pPr>
            <a:endParaRPr lang="el-GR" dirty="0" smtClean="0"/>
          </a:p>
          <a:p>
            <a:pPr lvl="1">
              <a:buNone/>
            </a:pPr>
            <a:endParaRPr lang="el-GR" dirty="0" smtClean="0"/>
          </a:p>
          <a:p>
            <a:pPr lvl="1">
              <a:buFont typeface="Wingdings" pitchFamily="2" charset="2"/>
              <a:buChar char="ü"/>
            </a:pPr>
            <a:endParaRPr lang="el-GR" dirty="0"/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899592" y="1916832"/>
            <a:ext cx="6696744" cy="151216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l-GR" sz="2200" dirty="0" smtClean="0"/>
              <a:t>Η Τελική Έκθεση υποδηλώνει την ολοκλήρωση του σχεδίου κινητικότητας και καθορίζει το τελικό ποσό της επιχορήγησης που δικαιούται το Ίδρυμα</a:t>
            </a:r>
          </a:p>
        </p:txBody>
      </p:sp>
      <p:pic>
        <p:nvPicPr>
          <p:cNvPr id="10" name="9 - Εικόνα" descr="Comittmen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52120" y="5157192"/>
            <a:ext cx="2808312" cy="9361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istock_handover-repor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2000240"/>
            <a:ext cx="4286280" cy="2796912"/>
          </a:xfrm>
        </p:spPr>
      </p:pic>
      <p:sp>
        <p:nvSpPr>
          <p:cNvPr id="5" name="4 - Στρογγυλεμένο ορθογώνιο"/>
          <p:cNvSpPr/>
          <p:nvPr/>
        </p:nvSpPr>
        <p:spPr>
          <a:xfrm>
            <a:off x="1691680" y="5229200"/>
            <a:ext cx="511256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Υποβολή Τελικής Έκθεσης μόνο ηλεκτρονικά!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1357298"/>
            <a:ext cx="8229600" cy="78581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Η Τελική Έκθεση σε βήματα:</a:t>
            </a:r>
            <a:endParaRPr lang="el-GR" sz="28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23528" y="2204864"/>
          <a:ext cx="83529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solidFill>
                  <a:schemeClr val="accent4">
                    <a:lumMod val="50000"/>
                  </a:schemeClr>
                </a:solidFill>
              </a:rPr>
              <a:t>Σημεία ελέγχου Τελικής Έκθεσης</a:t>
            </a:r>
            <a:endParaRPr lang="el-GR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1259632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79512" y="1052736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- Στρογγυλεμένο ορθογώνιο"/>
          <p:cNvSpPr/>
          <p:nvPr/>
        </p:nvSpPr>
        <p:spPr>
          <a:xfrm>
            <a:off x="2915816" y="6021288"/>
            <a:ext cx="3240360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dirty="0" smtClean="0"/>
              <a:t>Τελική Βαθμολογία </a:t>
            </a:r>
            <a:endParaRPr lang="en-US" dirty="0" smtClean="0"/>
          </a:p>
          <a:p>
            <a:pPr lvl="0" algn="ctr"/>
            <a:r>
              <a:rPr lang="en-US" dirty="0" smtClean="0"/>
              <a:t>max 100</a:t>
            </a:r>
            <a:r>
              <a:rPr lang="el-GR" dirty="0" smtClean="0"/>
              <a:t> βαθμοί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3 - Θέση περιεχομένου" descr="Final-Repor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57350" y="2636912"/>
            <a:ext cx="5829300" cy="3672408"/>
          </a:xfrm>
          <a:prstGeom prst="rect">
            <a:avLst/>
          </a:prstGeom>
        </p:spPr>
      </p:pic>
      <p:sp>
        <p:nvSpPr>
          <p:cNvPr id="5" name="4 - Στρογγυλεμένο ορθογώνιο"/>
          <p:cNvSpPr/>
          <p:nvPr/>
        </p:nvSpPr>
        <p:spPr>
          <a:xfrm>
            <a:off x="2195736" y="1556792"/>
            <a:ext cx="50405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Υποβολή Τελικής Έκθεσης στο </a:t>
            </a:r>
            <a:r>
              <a:rPr lang="en-US" dirty="0" smtClean="0"/>
              <a:t>Mobility Tool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5204</TotalTime>
  <Words>581</Words>
  <Application>Microsoft Office PowerPoint</Application>
  <PresentationFormat>Προβολή στην οθόνη (4:3)</PresentationFormat>
  <Paragraphs>89</Paragraphs>
  <Slides>15</Slides>
  <Notes>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1_Θέμα του Office</vt:lpstr>
      <vt:lpstr>Διαφάνεια 1</vt:lpstr>
      <vt:lpstr>Κύκλος Ζωής ενός Σχεδίου Κινητικότητας</vt:lpstr>
      <vt:lpstr>Υποβολή Τελικής Έκθεσης</vt:lpstr>
      <vt:lpstr>Διαφάνεια 4</vt:lpstr>
      <vt:lpstr>Διαφάνεια 5</vt:lpstr>
      <vt:lpstr>Η Τελική Έκθεση σε βήματα:</vt:lpstr>
      <vt:lpstr>Σημεία ελέγχου Τελικής Έκθεσης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afilan</cp:lastModifiedBy>
  <cp:revision>387</cp:revision>
  <dcterms:created xsi:type="dcterms:W3CDTF">2013-11-21T12:12:21Z</dcterms:created>
  <dcterms:modified xsi:type="dcterms:W3CDTF">2015-10-27T10:12:11Z</dcterms:modified>
</cp:coreProperties>
</file>