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256" r:id="rId3"/>
    <p:sldId id="260" r:id="rId4"/>
    <p:sldId id="314" r:id="rId5"/>
    <p:sldId id="272" r:id="rId6"/>
    <p:sldId id="315" r:id="rId7"/>
    <p:sldId id="316" r:id="rId8"/>
    <p:sldId id="308" r:id="rId9"/>
    <p:sldId id="309" r:id="rId10"/>
    <p:sldId id="317" r:id="rId11"/>
    <p:sldId id="310" r:id="rId12"/>
    <p:sldId id="312" r:id="rId13"/>
    <p:sldId id="318" r:id="rId14"/>
    <p:sldId id="27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BD62E-D720-4547-A6D7-1FC14FC189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B62F7D-CD7C-4BB2-A03A-8260C29D5F5D}">
      <dgm:prSet phldrT="[Κείμενο]" custT="1"/>
      <dgm:spPr/>
      <dgm:t>
        <a:bodyPr/>
        <a:lstStyle/>
        <a:p>
          <a:r>
            <a:rPr lang="el-GR" sz="1800" dirty="0" smtClean="0"/>
            <a:t>Τρόπος μετακίνησης </a:t>
          </a:r>
          <a:endParaRPr lang="en-US" sz="1800" dirty="0"/>
        </a:p>
      </dgm:t>
    </dgm:pt>
    <dgm:pt modelId="{862DA18A-F183-429A-A427-90DDD39B4BDF}" type="parTrans" cxnId="{DEC9A9CF-3014-4470-879E-53BEC2BC20E7}">
      <dgm:prSet/>
      <dgm:spPr/>
      <dgm:t>
        <a:bodyPr/>
        <a:lstStyle/>
        <a:p>
          <a:endParaRPr lang="en-US" sz="1800"/>
        </a:p>
      </dgm:t>
    </dgm:pt>
    <dgm:pt modelId="{9C0F9D30-6A8D-487B-9C7B-0A21EEEDA71B}" type="sibTrans" cxnId="{DEC9A9CF-3014-4470-879E-53BEC2BC20E7}">
      <dgm:prSet/>
      <dgm:spPr/>
      <dgm:t>
        <a:bodyPr/>
        <a:lstStyle/>
        <a:p>
          <a:endParaRPr lang="en-US" sz="1800"/>
        </a:p>
      </dgm:t>
    </dgm:pt>
    <dgm:pt modelId="{0C0E178B-7A86-40D9-AEC5-0BC8B8A49FF0}">
      <dgm:prSet phldrT="[Κείμενο]" custT="1"/>
      <dgm:spPr/>
      <dgm:t>
        <a:bodyPr/>
        <a:lstStyle/>
        <a:p>
          <a:r>
            <a:rPr lang="el-GR" sz="1800" dirty="0" smtClean="0"/>
            <a:t>Ποιότητα διαμονής-διατροφής</a:t>
          </a:r>
          <a:endParaRPr lang="en-US" sz="1800" dirty="0"/>
        </a:p>
      </dgm:t>
    </dgm:pt>
    <dgm:pt modelId="{3BED8650-66E7-4CEC-9EF7-153BBCFFC8AC}" type="parTrans" cxnId="{5271E695-1880-4117-8181-B7ACE45B62A6}">
      <dgm:prSet/>
      <dgm:spPr/>
      <dgm:t>
        <a:bodyPr/>
        <a:lstStyle/>
        <a:p>
          <a:endParaRPr lang="en-US" sz="1800"/>
        </a:p>
      </dgm:t>
    </dgm:pt>
    <dgm:pt modelId="{08327F80-C4DA-4C40-9710-24791963D040}" type="sibTrans" cxnId="{5271E695-1880-4117-8181-B7ACE45B62A6}">
      <dgm:prSet/>
      <dgm:spPr/>
      <dgm:t>
        <a:bodyPr/>
        <a:lstStyle/>
        <a:p>
          <a:endParaRPr lang="en-US" sz="1800"/>
        </a:p>
      </dgm:t>
    </dgm:pt>
    <dgm:pt modelId="{44FA53C2-3A2A-4650-A491-45D5EB038475}">
      <dgm:prSet phldrT="[Κείμενο]" custT="1"/>
      <dgm:spPr/>
      <dgm:t>
        <a:bodyPr/>
        <a:lstStyle/>
        <a:p>
          <a:r>
            <a:rPr lang="el-GR" sz="1800" dirty="0" smtClean="0"/>
            <a:t>Χρόνος μετακίνησης</a:t>
          </a:r>
          <a:endParaRPr lang="en-US" sz="1800" dirty="0"/>
        </a:p>
      </dgm:t>
    </dgm:pt>
    <dgm:pt modelId="{8A8F9B98-4C2A-4F00-9017-3C2A02A4D413}" type="parTrans" cxnId="{D89C7DD8-0845-4F2C-B31E-8C1C18984736}">
      <dgm:prSet/>
      <dgm:spPr/>
      <dgm:t>
        <a:bodyPr/>
        <a:lstStyle/>
        <a:p>
          <a:endParaRPr lang="en-US" sz="1800"/>
        </a:p>
      </dgm:t>
    </dgm:pt>
    <dgm:pt modelId="{09205B05-6768-4652-BD26-8B129CED8E48}" type="sibTrans" cxnId="{D89C7DD8-0845-4F2C-B31E-8C1C18984736}">
      <dgm:prSet/>
      <dgm:spPr/>
      <dgm:t>
        <a:bodyPr/>
        <a:lstStyle/>
        <a:p>
          <a:endParaRPr lang="en-US" sz="1800"/>
        </a:p>
      </dgm:t>
    </dgm:pt>
    <dgm:pt modelId="{7CDEF060-C458-4005-B8BD-CCB84B0D4E81}">
      <dgm:prSet phldrT="[Κείμενο]" custT="1"/>
      <dgm:spPr/>
      <dgm:t>
        <a:bodyPr/>
        <a:lstStyle/>
        <a:p>
          <a:r>
            <a:rPr lang="el-GR" sz="1800" dirty="0" smtClean="0"/>
            <a:t>Υποχρεώσεις συνοδού/</a:t>
          </a:r>
        </a:p>
        <a:p>
          <a:r>
            <a:rPr lang="el-GR" sz="1800" dirty="0" smtClean="0"/>
            <a:t>συντονιστή</a:t>
          </a:r>
          <a:endParaRPr lang="en-US" sz="1800" dirty="0"/>
        </a:p>
      </dgm:t>
    </dgm:pt>
    <dgm:pt modelId="{056036C9-25F2-4210-BA20-BBAA9481AFCA}" type="parTrans" cxnId="{21D00ACD-AF9F-4346-8BE0-F02DEFA82407}">
      <dgm:prSet/>
      <dgm:spPr/>
      <dgm:t>
        <a:bodyPr/>
        <a:lstStyle/>
        <a:p>
          <a:endParaRPr lang="en-US" sz="1800"/>
        </a:p>
      </dgm:t>
    </dgm:pt>
    <dgm:pt modelId="{249B417C-6DE2-44C3-B682-DE4DC97966C9}" type="sibTrans" cxnId="{21D00ACD-AF9F-4346-8BE0-F02DEFA82407}">
      <dgm:prSet/>
      <dgm:spPr/>
      <dgm:t>
        <a:bodyPr/>
        <a:lstStyle/>
        <a:p>
          <a:endParaRPr lang="en-US" sz="1800"/>
        </a:p>
      </dgm:t>
    </dgm:pt>
    <dgm:pt modelId="{ADDB17F6-85D5-403B-890D-65DBAA7D4BC0}">
      <dgm:prSet phldrT="[Κείμενο]" custT="1"/>
      <dgm:spPr/>
      <dgm:t>
        <a:bodyPr/>
        <a:lstStyle/>
        <a:p>
          <a:r>
            <a:rPr lang="el-GR" sz="1600" dirty="0" smtClean="0"/>
            <a:t>Ορισμός ατόμου επικοινωνίας  ΑΥΣΤΗΡΑ από τον φορέα</a:t>
          </a:r>
          <a:endParaRPr lang="en-US" sz="1600" dirty="0"/>
        </a:p>
      </dgm:t>
    </dgm:pt>
    <dgm:pt modelId="{8506597A-A9DA-427D-A6CB-6C768E7B74CF}" type="parTrans" cxnId="{D83FD577-AF4F-4905-9C48-F0A40E4C0068}">
      <dgm:prSet/>
      <dgm:spPr/>
      <dgm:t>
        <a:bodyPr/>
        <a:lstStyle/>
        <a:p>
          <a:endParaRPr lang="en-US" sz="1800"/>
        </a:p>
      </dgm:t>
    </dgm:pt>
    <dgm:pt modelId="{AD3D929D-9AD5-4661-9DB8-282CEC910A01}" type="sibTrans" cxnId="{D83FD577-AF4F-4905-9C48-F0A40E4C0068}">
      <dgm:prSet/>
      <dgm:spPr/>
      <dgm:t>
        <a:bodyPr/>
        <a:lstStyle/>
        <a:p>
          <a:endParaRPr lang="en-US" sz="1800"/>
        </a:p>
      </dgm:t>
    </dgm:pt>
    <dgm:pt modelId="{0A89FD0C-2B7C-447D-807C-4A9439EF5E65}" type="pres">
      <dgm:prSet presAssocID="{24DBD62E-D720-4547-A6D7-1FC14FC189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1A995-1F07-4398-A5C9-66D4A7B8A3B1}" type="pres">
      <dgm:prSet presAssocID="{17B62F7D-CD7C-4BB2-A03A-8260C29D5F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8272F-D417-4BD5-87AA-257C57D7D8FD}" type="pres">
      <dgm:prSet presAssocID="{9C0F9D30-6A8D-487B-9C7B-0A21EEEDA71B}" presName="sibTrans" presStyleCnt="0"/>
      <dgm:spPr/>
    </dgm:pt>
    <dgm:pt modelId="{8E15578D-FD1A-489E-AFFA-29DF117047AA}" type="pres">
      <dgm:prSet presAssocID="{0C0E178B-7A86-40D9-AEC5-0BC8B8A49FF0}" presName="node" presStyleLbl="node1" presStyleIdx="1" presStyleCnt="5" custLinFactX="10662" custLinFactNeighborX="100000" custLinFactNeighborY="-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C9AF8-BAE0-427B-B763-355CEA74F731}" type="pres">
      <dgm:prSet presAssocID="{08327F80-C4DA-4C40-9710-24791963D040}" presName="sibTrans" presStyleCnt="0"/>
      <dgm:spPr/>
    </dgm:pt>
    <dgm:pt modelId="{B46F669B-C928-4C97-9852-7B7580849BE3}" type="pres">
      <dgm:prSet presAssocID="{44FA53C2-3A2A-4650-A491-45D5EB038475}" presName="node" presStyleLbl="node1" presStyleIdx="2" presStyleCnt="5" custLinFactX="-12111" custLinFactNeighborX="-100000" custLinFactNeighborY="-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1277C-A5EB-4D90-A72F-3BDD3583A68B}" type="pres">
      <dgm:prSet presAssocID="{09205B05-6768-4652-BD26-8B129CED8E48}" presName="sibTrans" presStyleCnt="0"/>
      <dgm:spPr/>
    </dgm:pt>
    <dgm:pt modelId="{4551371A-5966-476B-AFD7-007CE43506B2}" type="pres">
      <dgm:prSet presAssocID="{7CDEF060-C458-4005-B8BD-CCB84B0D4E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BCDA4-92B2-4539-A256-C57FE41B5BB6}" type="pres">
      <dgm:prSet presAssocID="{249B417C-6DE2-44C3-B682-DE4DC97966C9}" presName="sibTrans" presStyleCnt="0"/>
      <dgm:spPr/>
    </dgm:pt>
    <dgm:pt modelId="{17E38145-EDC9-43E6-BED4-07DA3D399B79}" type="pres">
      <dgm:prSet presAssocID="{ADDB17F6-85D5-403B-890D-65DBAA7D4B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8D77A-5D37-4604-A87F-0FF74E79F3B2}" type="presOf" srcId="{44FA53C2-3A2A-4650-A491-45D5EB038475}" destId="{B46F669B-C928-4C97-9852-7B7580849BE3}" srcOrd="0" destOrd="0" presId="urn:microsoft.com/office/officeart/2005/8/layout/default"/>
    <dgm:cxn modelId="{91C81DB5-C924-411C-8748-587B1C850C2D}" type="presOf" srcId="{7CDEF060-C458-4005-B8BD-CCB84B0D4E81}" destId="{4551371A-5966-476B-AFD7-007CE43506B2}" srcOrd="0" destOrd="0" presId="urn:microsoft.com/office/officeart/2005/8/layout/default"/>
    <dgm:cxn modelId="{D83FD577-AF4F-4905-9C48-F0A40E4C0068}" srcId="{24DBD62E-D720-4547-A6D7-1FC14FC18908}" destId="{ADDB17F6-85D5-403B-890D-65DBAA7D4BC0}" srcOrd="4" destOrd="0" parTransId="{8506597A-A9DA-427D-A6CB-6C768E7B74CF}" sibTransId="{AD3D929D-9AD5-4661-9DB8-282CEC910A01}"/>
    <dgm:cxn modelId="{38663581-34C7-46C1-8A74-4CF071C3B272}" type="presOf" srcId="{0C0E178B-7A86-40D9-AEC5-0BC8B8A49FF0}" destId="{8E15578D-FD1A-489E-AFFA-29DF117047AA}" srcOrd="0" destOrd="0" presId="urn:microsoft.com/office/officeart/2005/8/layout/default"/>
    <dgm:cxn modelId="{DEC9A9CF-3014-4470-879E-53BEC2BC20E7}" srcId="{24DBD62E-D720-4547-A6D7-1FC14FC18908}" destId="{17B62F7D-CD7C-4BB2-A03A-8260C29D5F5D}" srcOrd="0" destOrd="0" parTransId="{862DA18A-F183-429A-A427-90DDD39B4BDF}" sibTransId="{9C0F9D30-6A8D-487B-9C7B-0A21EEEDA71B}"/>
    <dgm:cxn modelId="{09468853-974A-40F8-A823-890B8D026AEA}" type="presOf" srcId="{24DBD62E-D720-4547-A6D7-1FC14FC18908}" destId="{0A89FD0C-2B7C-447D-807C-4A9439EF5E65}" srcOrd="0" destOrd="0" presId="urn:microsoft.com/office/officeart/2005/8/layout/default"/>
    <dgm:cxn modelId="{D89C7DD8-0845-4F2C-B31E-8C1C18984736}" srcId="{24DBD62E-D720-4547-A6D7-1FC14FC18908}" destId="{44FA53C2-3A2A-4650-A491-45D5EB038475}" srcOrd="2" destOrd="0" parTransId="{8A8F9B98-4C2A-4F00-9017-3C2A02A4D413}" sibTransId="{09205B05-6768-4652-BD26-8B129CED8E48}"/>
    <dgm:cxn modelId="{21D00ACD-AF9F-4346-8BE0-F02DEFA82407}" srcId="{24DBD62E-D720-4547-A6D7-1FC14FC18908}" destId="{7CDEF060-C458-4005-B8BD-CCB84B0D4E81}" srcOrd="3" destOrd="0" parTransId="{056036C9-25F2-4210-BA20-BBAA9481AFCA}" sibTransId="{249B417C-6DE2-44C3-B682-DE4DC97966C9}"/>
    <dgm:cxn modelId="{B7CE215E-1D82-43A8-8BBA-D8DC3C852D07}" type="presOf" srcId="{ADDB17F6-85D5-403B-890D-65DBAA7D4BC0}" destId="{17E38145-EDC9-43E6-BED4-07DA3D399B79}" srcOrd="0" destOrd="0" presId="urn:microsoft.com/office/officeart/2005/8/layout/default"/>
    <dgm:cxn modelId="{F6BC46D9-11DF-4186-8A04-D66D1EC9BBB1}" type="presOf" srcId="{17B62F7D-CD7C-4BB2-A03A-8260C29D5F5D}" destId="{09E1A995-1F07-4398-A5C9-66D4A7B8A3B1}" srcOrd="0" destOrd="0" presId="urn:microsoft.com/office/officeart/2005/8/layout/default"/>
    <dgm:cxn modelId="{5271E695-1880-4117-8181-B7ACE45B62A6}" srcId="{24DBD62E-D720-4547-A6D7-1FC14FC18908}" destId="{0C0E178B-7A86-40D9-AEC5-0BC8B8A49FF0}" srcOrd="1" destOrd="0" parTransId="{3BED8650-66E7-4CEC-9EF7-153BBCFFC8AC}" sibTransId="{08327F80-C4DA-4C40-9710-24791963D040}"/>
    <dgm:cxn modelId="{13773A29-8274-4BF3-8610-B2A1FDBA3988}" type="presParOf" srcId="{0A89FD0C-2B7C-447D-807C-4A9439EF5E65}" destId="{09E1A995-1F07-4398-A5C9-66D4A7B8A3B1}" srcOrd="0" destOrd="0" presId="urn:microsoft.com/office/officeart/2005/8/layout/default"/>
    <dgm:cxn modelId="{8A5A1FF0-1303-444D-95DB-79D40E5287E9}" type="presParOf" srcId="{0A89FD0C-2B7C-447D-807C-4A9439EF5E65}" destId="{6888272F-D417-4BD5-87AA-257C57D7D8FD}" srcOrd="1" destOrd="0" presId="urn:microsoft.com/office/officeart/2005/8/layout/default"/>
    <dgm:cxn modelId="{42969B3C-C2A3-4CA2-8705-468C20669599}" type="presParOf" srcId="{0A89FD0C-2B7C-447D-807C-4A9439EF5E65}" destId="{8E15578D-FD1A-489E-AFFA-29DF117047AA}" srcOrd="2" destOrd="0" presId="urn:microsoft.com/office/officeart/2005/8/layout/default"/>
    <dgm:cxn modelId="{A55C23B7-0872-451A-B0D0-033692CAD0DB}" type="presParOf" srcId="{0A89FD0C-2B7C-447D-807C-4A9439EF5E65}" destId="{1A2C9AF8-BAE0-427B-B763-355CEA74F731}" srcOrd="3" destOrd="0" presId="urn:microsoft.com/office/officeart/2005/8/layout/default"/>
    <dgm:cxn modelId="{87CF4F89-0607-476B-857A-A08F5A149298}" type="presParOf" srcId="{0A89FD0C-2B7C-447D-807C-4A9439EF5E65}" destId="{B46F669B-C928-4C97-9852-7B7580849BE3}" srcOrd="4" destOrd="0" presId="urn:microsoft.com/office/officeart/2005/8/layout/default"/>
    <dgm:cxn modelId="{CBBC32E5-EA46-4490-A179-7BAACF7F96AE}" type="presParOf" srcId="{0A89FD0C-2B7C-447D-807C-4A9439EF5E65}" destId="{F861277C-A5EB-4D90-A72F-3BDD3583A68B}" srcOrd="5" destOrd="0" presId="urn:microsoft.com/office/officeart/2005/8/layout/default"/>
    <dgm:cxn modelId="{D58FAEEF-8F95-449A-A229-64FCBCC717E8}" type="presParOf" srcId="{0A89FD0C-2B7C-447D-807C-4A9439EF5E65}" destId="{4551371A-5966-476B-AFD7-007CE43506B2}" srcOrd="6" destOrd="0" presId="urn:microsoft.com/office/officeart/2005/8/layout/default"/>
    <dgm:cxn modelId="{E6A5375F-4AF2-40DA-B6D8-0C5A526368EE}" type="presParOf" srcId="{0A89FD0C-2B7C-447D-807C-4A9439EF5E65}" destId="{FA1BCDA4-92B2-4539-A256-C57FE41B5BB6}" srcOrd="7" destOrd="0" presId="urn:microsoft.com/office/officeart/2005/8/layout/default"/>
    <dgm:cxn modelId="{601B7735-E513-49A0-A886-652ED2EA1DD5}" type="presParOf" srcId="{0A89FD0C-2B7C-447D-807C-4A9439EF5E65}" destId="{17E38145-EDC9-43E6-BED4-07DA3D399B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13CA8-FEC8-480C-9BC8-454BC298BD7F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4D6B10-C788-4A0F-BD7E-60BE0423FA4F}">
      <dgm:prSet phldrT="[Κείμενο]" custT="1"/>
      <dgm:spPr/>
      <dgm:t>
        <a:bodyPr/>
        <a:lstStyle/>
        <a:p>
          <a:r>
            <a:rPr lang="el-GR" sz="1800" dirty="0" smtClean="0"/>
            <a:t>Καθημερινό πρόγραμμα κατάρτισης</a:t>
          </a:r>
          <a:endParaRPr lang="en-US" sz="1800" dirty="0"/>
        </a:p>
      </dgm:t>
    </dgm:pt>
    <dgm:pt modelId="{A7ABABB1-A858-4B3A-A248-98EDEDB6DD45}" type="parTrans" cxnId="{60B4D26C-79B2-48BA-842B-C64E84BA4813}">
      <dgm:prSet/>
      <dgm:spPr/>
      <dgm:t>
        <a:bodyPr/>
        <a:lstStyle/>
        <a:p>
          <a:endParaRPr lang="en-US" sz="1800"/>
        </a:p>
      </dgm:t>
    </dgm:pt>
    <dgm:pt modelId="{379791E5-FD7A-4AB9-8F05-BB3AD1391D3E}" type="sibTrans" cxnId="{60B4D26C-79B2-48BA-842B-C64E84BA4813}">
      <dgm:prSet/>
      <dgm:spPr/>
      <dgm:t>
        <a:bodyPr/>
        <a:lstStyle/>
        <a:p>
          <a:endParaRPr lang="en-US" sz="1800"/>
        </a:p>
      </dgm:t>
    </dgm:pt>
    <dgm:pt modelId="{EA1FF220-2ABE-49D6-93AE-2BE09679459E}">
      <dgm:prSet phldrT="[Κείμενο]" custT="1"/>
      <dgm:spPr/>
      <dgm:t>
        <a:bodyPr/>
        <a:lstStyle/>
        <a:p>
          <a:r>
            <a:rPr lang="el-GR" sz="1600" dirty="0" smtClean="0"/>
            <a:t>Εμπλουτισμός της παραμονής και με άλλες δραστηριότητες</a:t>
          </a:r>
          <a:endParaRPr lang="en-US" sz="1600" dirty="0"/>
        </a:p>
      </dgm:t>
    </dgm:pt>
    <dgm:pt modelId="{7274D111-001A-4836-AAF2-826AC4D1F41D}" type="parTrans" cxnId="{F39AE1D4-4506-418A-86E1-155580C980BA}">
      <dgm:prSet/>
      <dgm:spPr/>
      <dgm:t>
        <a:bodyPr/>
        <a:lstStyle/>
        <a:p>
          <a:endParaRPr lang="en-US" sz="1800"/>
        </a:p>
      </dgm:t>
    </dgm:pt>
    <dgm:pt modelId="{3E5BEF5E-C9FE-4795-8AE6-2562EA010B29}" type="sibTrans" cxnId="{F39AE1D4-4506-418A-86E1-155580C980BA}">
      <dgm:prSet/>
      <dgm:spPr/>
      <dgm:t>
        <a:bodyPr/>
        <a:lstStyle/>
        <a:p>
          <a:endParaRPr lang="en-US" sz="1800"/>
        </a:p>
      </dgm:t>
    </dgm:pt>
    <dgm:pt modelId="{BF84A792-9E61-4820-ADCF-5A88546A4CF9}">
      <dgm:prSet phldrT="[Κείμενο]" custT="1"/>
      <dgm:spPr/>
      <dgm:t>
        <a:bodyPr/>
        <a:lstStyle/>
        <a:p>
          <a:r>
            <a:rPr lang="el-GR" sz="1800" dirty="0" smtClean="0"/>
            <a:t>Διοικητικές υποχρεώσεις-τελική έκθεση</a:t>
          </a:r>
          <a:endParaRPr lang="en-US" sz="1800" dirty="0"/>
        </a:p>
      </dgm:t>
    </dgm:pt>
    <dgm:pt modelId="{606113DB-4CE8-4600-9E6B-5EB62F902095}" type="parTrans" cxnId="{46D7A944-A5CA-4DB3-A75C-01028642C192}">
      <dgm:prSet/>
      <dgm:spPr/>
      <dgm:t>
        <a:bodyPr/>
        <a:lstStyle/>
        <a:p>
          <a:endParaRPr lang="en-US" sz="1800"/>
        </a:p>
      </dgm:t>
    </dgm:pt>
    <dgm:pt modelId="{FFB98FF5-FB12-42F7-8420-EE66B37941B0}" type="sibTrans" cxnId="{46D7A944-A5CA-4DB3-A75C-01028642C192}">
      <dgm:prSet/>
      <dgm:spPr/>
      <dgm:t>
        <a:bodyPr/>
        <a:lstStyle/>
        <a:p>
          <a:endParaRPr lang="en-US" sz="1800"/>
        </a:p>
      </dgm:t>
    </dgm:pt>
    <dgm:pt modelId="{338420C9-C50E-47C5-B586-4081344AE63A}">
      <dgm:prSet phldrT="[Κείμενο]" custT="1"/>
      <dgm:spPr/>
      <dgm:t>
        <a:bodyPr/>
        <a:lstStyle/>
        <a:p>
          <a:r>
            <a:rPr lang="el-GR" sz="1600" dirty="0" smtClean="0"/>
            <a:t>Τρόπος διαχείρισης της χρηματοδότησης</a:t>
          </a:r>
          <a:endParaRPr lang="en-US" sz="1600" dirty="0"/>
        </a:p>
      </dgm:t>
    </dgm:pt>
    <dgm:pt modelId="{B69CFD73-1E10-49CB-8C59-208E151CA97A}" type="parTrans" cxnId="{4BF69839-B7FC-43C2-9A90-99E642E53899}">
      <dgm:prSet/>
      <dgm:spPr/>
      <dgm:t>
        <a:bodyPr/>
        <a:lstStyle/>
        <a:p>
          <a:endParaRPr lang="en-US" sz="1800"/>
        </a:p>
      </dgm:t>
    </dgm:pt>
    <dgm:pt modelId="{5BF9F82D-4E2B-40C6-B8E8-183DB0DF76E4}" type="sibTrans" cxnId="{4BF69839-B7FC-43C2-9A90-99E642E53899}">
      <dgm:prSet/>
      <dgm:spPr/>
      <dgm:t>
        <a:bodyPr/>
        <a:lstStyle/>
        <a:p>
          <a:endParaRPr lang="en-US" sz="1800"/>
        </a:p>
      </dgm:t>
    </dgm:pt>
    <dgm:pt modelId="{58F8288F-1582-453F-93A3-7216A6A9044B}">
      <dgm:prSet phldrT="[Κείμενο]" custT="1"/>
      <dgm:spPr/>
      <dgm:t>
        <a:bodyPr/>
        <a:lstStyle/>
        <a:p>
          <a:r>
            <a:rPr lang="el-GR" sz="1800" dirty="0" smtClean="0"/>
            <a:t>Ασφαλιστική κάλυψη</a:t>
          </a:r>
          <a:endParaRPr lang="en-US" sz="1800" dirty="0"/>
        </a:p>
      </dgm:t>
    </dgm:pt>
    <dgm:pt modelId="{8F34E296-5CE9-44A3-80E1-C2A5EB3430C8}" type="parTrans" cxnId="{30F7A382-45CC-4841-B48E-FA3B3B1DA7B9}">
      <dgm:prSet/>
      <dgm:spPr/>
      <dgm:t>
        <a:bodyPr/>
        <a:lstStyle/>
        <a:p>
          <a:endParaRPr lang="en-US" sz="1800"/>
        </a:p>
      </dgm:t>
    </dgm:pt>
    <dgm:pt modelId="{C1D12DEB-EA2F-4573-A49E-4F75D7817BD3}" type="sibTrans" cxnId="{30F7A382-45CC-4841-B48E-FA3B3B1DA7B9}">
      <dgm:prSet/>
      <dgm:spPr/>
      <dgm:t>
        <a:bodyPr/>
        <a:lstStyle/>
        <a:p>
          <a:endParaRPr lang="en-US" sz="1800"/>
        </a:p>
      </dgm:t>
    </dgm:pt>
    <dgm:pt modelId="{B977AED4-66D2-4973-AE4C-CB82E2B82609}">
      <dgm:prSet phldrT="[Κείμενο]" custT="1"/>
      <dgm:spPr/>
      <dgm:t>
        <a:bodyPr/>
        <a:lstStyle/>
        <a:p>
          <a:r>
            <a:rPr lang="el-GR" sz="1800" dirty="0" smtClean="0"/>
            <a:t>Ποιοι οι φορείς υποδοχής</a:t>
          </a:r>
          <a:endParaRPr lang="en-US" sz="1800" dirty="0"/>
        </a:p>
      </dgm:t>
    </dgm:pt>
    <dgm:pt modelId="{349EDD80-C01F-43F4-99F5-383CE0B27422}" type="parTrans" cxnId="{41B51265-8BE1-4F09-93BD-B49470A5DF40}">
      <dgm:prSet/>
      <dgm:spPr/>
      <dgm:t>
        <a:bodyPr/>
        <a:lstStyle/>
        <a:p>
          <a:endParaRPr lang="en-US" sz="1800"/>
        </a:p>
      </dgm:t>
    </dgm:pt>
    <dgm:pt modelId="{3A4E953A-BCCB-4622-AD66-800E3C98EB45}" type="sibTrans" cxnId="{41B51265-8BE1-4F09-93BD-B49470A5DF40}">
      <dgm:prSet/>
      <dgm:spPr/>
      <dgm:t>
        <a:bodyPr/>
        <a:lstStyle/>
        <a:p>
          <a:endParaRPr lang="en-US" sz="1800"/>
        </a:p>
      </dgm:t>
    </dgm:pt>
    <dgm:pt modelId="{98A6F45F-2739-438E-9C6C-FC39BAD26092}">
      <dgm:prSet phldrT="[Κείμενο]" custT="1"/>
      <dgm:spPr/>
      <dgm:t>
        <a:bodyPr/>
        <a:lstStyle/>
        <a:p>
          <a:r>
            <a:rPr lang="el-GR" sz="1800" dirty="0" smtClean="0"/>
            <a:t>Διαμονή-Διατροφή</a:t>
          </a:r>
          <a:endParaRPr lang="en-US" sz="1800" dirty="0"/>
        </a:p>
      </dgm:t>
    </dgm:pt>
    <dgm:pt modelId="{A932C0DE-8C77-4A68-BF1A-4EFB0A928C9C}" type="parTrans" cxnId="{E8009B09-70C9-47F3-8FEF-1A15FAA5DB53}">
      <dgm:prSet/>
      <dgm:spPr/>
      <dgm:t>
        <a:bodyPr/>
        <a:lstStyle/>
        <a:p>
          <a:endParaRPr lang="en-US" sz="1800"/>
        </a:p>
      </dgm:t>
    </dgm:pt>
    <dgm:pt modelId="{BB338A44-AC72-423C-933B-C85E07562D12}" type="sibTrans" cxnId="{E8009B09-70C9-47F3-8FEF-1A15FAA5DB53}">
      <dgm:prSet/>
      <dgm:spPr/>
      <dgm:t>
        <a:bodyPr/>
        <a:lstStyle/>
        <a:p>
          <a:endParaRPr lang="en-US" sz="1800"/>
        </a:p>
      </dgm:t>
    </dgm:pt>
    <dgm:pt modelId="{8BA4BE9D-6831-48C6-8798-99CD2B786F7B}">
      <dgm:prSet phldrT="[Κείμενο]" custT="1"/>
      <dgm:spPr/>
      <dgm:t>
        <a:bodyPr/>
        <a:lstStyle/>
        <a:p>
          <a:r>
            <a:rPr lang="el-GR" sz="1800" dirty="0" smtClean="0"/>
            <a:t>Μαθησιακά αποτελέσματα</a:t>
          </a:r>
          <a:r>
            <a:rPr lang="en-US" sz="1800" dirty="0" smtClean="0"/>
            <a:t> (+soft skills)</a:t>
          </a:r>
          <a:endParaRPr lang="en-US" sz="1800" dirty="0"/>
        </a:p>
      </dgm:t>
    </dgm:pt>
    <dgm:pt modelId="{E974BB9E-34AC-4DEA-9CA8-C85C700C9A96}" type="parTrans" cxnId="{B752446A-9261-42D7-A6F9-2898B246927F}">
      <dgm:prSet/>
      <dgm:spPr/>
      <dgm:t>
        <a:bodyPr/>
        <a:lstStyle/>
        <a:p>
          <a:endParaRPr lang="en-US" sz="1800"/>
        </a:p>
      </dgm:t>
    </dgm:pt>
    <dgm:pt modelId="{1D762C5F-616A-4608-9DA1-751FA4676919}" type="sibTrans" cxnId="{B752446A-9261-42D7-A6F9-2898B246927F}">
      <dgm:prSet/>
      <dgm:spPr/>
      <dgm:t>
        <a:bodyPr/>
        <a:lstStyle/>
        <a:p>
          <a:endParaRPr lang="en-US" sz="1800"/>
        </a:p>
      </dgm:t>
    </dgm:pt>
    <dgm:pt modelId="{90D417E1-EB7A-4F99-9012-624C6B4E3872}">
      <dgm:prSet phldrT="[Κείμενο]" custT="1"/>
      <dgm:spPr/>
      <dgm:t>
        <a:bodyPr/>
        <a:lstStyle/>
        <a:p>
          <a:r>
            <a:rPr lang="el-GR" sz="1800" dirty="0" smtClean="0"/>
            <a:t>Γνωριμία με το συνοδό ή τον συντονιστή</a:t>
          </a:r>
          <a:endParaRPr lang="en-US" sz="1800" dirty="0"/>
        </a:p>
      </dgm:t>
    </dgm:pt>
    <dgm:pt modelId="{394A0E47-158A-4030-89C6-1AB90EF5B5DA}" type="parTrans" cxnId="{FC4C420F-8F71-42A9-9FAF-1BF645D16584}">
      <dgm:prSet/>
      <dgm:spPr/>
      <dgm:t>
        <a:bodyPr/>
        <a:lstStyle/>
        <a:p>
          <a:endParaRPr lang="en-US" sz="1800"/>
        </a:p>
      </dgm:t>
    </dgm:pt>
    <dgm:pt modelId="{7AB1B660-8B41-4CD8-9058-6B8111B8CE03}" type="sibTrans" cxnId="{FC4C420F-8F71-42A9-9FAF-1BF645D16584}">
      <dgm:prSet/>
      <dgm:spPr/>
      <dgm:t>
        <a:bodyPr/>
        <a:lstStyle/>
        <a:p>
          <a:endParaRPr lang="en-US" sz="1800"/>
        </a:p>
      </dgm:t>
    </dgm:pt>
    <dgm:pt modelId="{120E398B-E386-441F-A3A8-4A7E4C864FB3}" type="pres">
      <dgm:prSet presAssocID="{95113CA8-FEC8-480C-9BC8-454BC298BD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2B97F6C-D697-4398-A70A-9AAE105EA20B}" type="pres">
      <dgm:prSet presAssocID="{4B4D6B10-C788-4A0F-BD7E-60BE0423FA4F}" presName="compNode" presStyleCnt="0"/>
      <dgm:spPr/>
    </dgm:pt>
    <dgm:pt modelId="{F8D141C8-6509-4FD6-B264-554CB79C6BE1}" type="pres">
      <dgm:prSet presAssocID="{4B4D6B10-C788-4A0F-BD7E-60BE0423FA4F}" presName="dummyConnPt" presStyleCnt="0"/>
      <dgm:spPr/>
    </dgm:pt>
    <dgm:pt modelId="{1348FD80-6206-4A00-8EEA-D1DA4E4DC054}" type="pres">
      <dgm:prSet presAssocID="{4B4D6B10-C788-4A0F-BD7E-60BE0423FA4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EEA05-EE8D-49B8-8F66-0ECE106E7DF9}" type="pres">
      <dgm:prSet presAssocID="{379791E5-FD7A-4AB9-8F05-BB3AD1391D3E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2332A352-0479-4BF1-A4E8-AC0B3F441D3B}" type="pres">
      <dgm:prSet presAssocID="{EA1FF220-2ABE-49D6-93AE-2BE09679459E}" presName="compNode" presStyleCnt="0"/>
      <dgm:spPr/>
    </dgm:pt>
    <dgm:pt modelId="{B337BBED-E63E-4B7A-A9C8-3D05A5BA7444}" type="pres">
      <dgm:prSet presAssocID="{EA1FF220-2ABE-49D6-93AE-2BE09679459E}" presName="dummyConnPt" presStyleCnt="0"/>
      <dgm:spPr/>
    </dgm:pt>
    <dgm:pt modelId="{771EF715-880D-4EE5-89D7-50F43FCCBB44}" type="pres">
      <dgm:prSet presAssocID="{EA1FF220-2ABE-49D6-93AE-2BE09679459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957DF-C36A-4606-9638-D364CBD525A2}" type="pres">
      <dgm:prSet presAssocID="{3E5BEF5E-C9FE-4795-8AE6-2562EA010B2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CDACDB1B-B76E-4DB7-8080-8E713CE87D2B}" type="pres">
      <dgm:prSet presAssocID="{BF84A792-9E61-4820-ADCF-5A88546A4CF9}" presName="compNode" presStyleCnt="0"/>
      <dgm:spPr/>
    </dgm:pt>
    <dgm:pt modelId="{5A874013-336D-43C5-80FB-8367F951BD47}" type="pres">
      <dgm:prSet presAssocID="{BF84A792-9E61-4820-ADCF-5A88546A4CF9}" presName="dummyConnPt" presStyleCnt="0"/>
      <dgm:spPr/>
    </dgm:pt>
    <dgm:pt modelId="{65AF49BC-F09D-4463-A4F0-6B9B734BC2A7}" type="pres">
      <dgm:prSet presAssocID="{BF84A792-9E61-4820-ADCF-5A88546A4CF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76867-4B1A-4C92-A402-49FD26E61CBA}" type="pres">
      <dgm:prSet presAssocID="{FFB98FF5-FB12-42F7-8420-EE66B37941B0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C18E8F3-0F30-42DF-9147-E06CC9A2AB48}" type="pres">
      <dgm:prSet presAssocID="{338420C9-C50E-47C5-B586-4081344AE63A}" presName="compNode" presStyleCnt="0"/>
      <dgm:spPr/>
    </dgm:pt>
    <dgm:pt modelId="{D87105C3-BDF2-4ADA-9877-0F2B71EAA1BF}" type="pres">
      <dgm:prSet presAssocID="{338420C9-C50E-47C5-B586-4081344AE63A}" presName="dummyConnPt" presStyleCnt="0"/>
      <dgm:spPr/>
    </dgm:pt>
    <dgm:pt modelId="{91E37839-2FAB-4CE1-8A54-C04B8B5047B0}" type="pres">
      <dgm:prSet presAssocID="{338420C9-C50E-47C5-B586-4081344AE63A}" presName="node" presStyleLbl="node1" presStyleIdx="3" presStyleCnt="9" custScaleX="114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032D4-44C6-4F5D-B289-058C7A647BA8}" type="pres">
      <dgm:prSet presAssocID="{5BF9F82D-4E2B-40C6-B8E8-183DB0DF76E4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E29F5095-671D-4DAD-BD77-61A09334D870}" type="pres">
      <dgm:prSet presAssocID="{58F8288F-1582-453F-93A3-7216A6A9044B}" presName="compNode" presStyleCnt="0"/>
      <dgm:spPr/>
    </dgm:pt>
    <dgm:pt modelId="{4F3F67C6-6FD6-4A00-8025-E212C8EB8F2C}" type="pres">
      <dgm:prSet presAssocID="{58F8288F-1582-453F-93A3-7216A6A9044B}" presName="dummyConnPt" presStyleCnt="0"/>
      <dgm:spPr/>
    </dgm:pt>
    <dgm:pt modelId="{5F936A45-8B6F-4216-90F4-394D729F38F2}" type="pres">
      <dgm:prSet presAssocID="{58F8288F-1582-453F-93A3-7216A6A9044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F05CF-E4E7-48B9-B51C-5E9F6F8B311B}" type="pres">
      <dgm:prSet presAssocID="{C1D12DEB-EA2F-4573-A49E-4F75D7817BD3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9DC3C44-2515-42D1-93FA-841D5645A589}" type="pres">
      <dgm:prSet presAssocID="{B977AED4-66D2-4973-AE4C-CB82E2B82609}" presName="compNode" presStyleCnt="0"/>
      <dgm:spPr/>
    </dgm:pt>
    <dgm:pt modelId="{A66A3587-BCE6-43DE-9603-BDA853FB312B}" type="pres">
      <dgm:prSet presAssocID="{B977AED4-66D2-4973-AE4C-CB82E2B82609}" presName="dummyConnPt" presStyleCnt="0"/>
      <dgm:spPr/>
    </dgm:pt>
    <dgm:pt modelId="{6F95DEF3-EC3F-4EF0-934A-B41433DB21B5}" type="pres">
      <dgm:prSet presAssocID="{B977AED4-66D2-4973-AE4C-CB82E2B8260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31B9C-2119-4751-A6AC-333253AAF527}" type="pres">
      <dgm:prSet presAssocID="{3A4E953A-BCCB-4622-AD66-800E3C98EB45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D9F54062-1770-4D75-AC4C-C3FEF9977C3C}" type="pres">
      <dgm:prSet presAssocID="{98A6F45F-2739-438E-9C6C-FC39BAD26092}" presName="compNode" presStyleCnt="0"/>
      <dgm:spPr/>
    </dgm:pt>
    <dgm:pt modelId="{68BB60CE-1049-43F2-A8BA-C79EB1EFC019}" type="pres">
      <dgm:prSet presAssocID="{98A6F45F-2739-438E-9C6C-FC39BAD26092}" presName="dummyConnPt" presStyleCnt="0"/>
      <dgm:spPr/>
    </dgm:pt>
    <dgm:pt modelId="{90BDCD0A-679B-4225-9606-D7F544D0F8AE}" type="pres">
      <dgm:prSet presAssocID="{98A6F45F-2739-438E-9C6C-FC39BAD260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60A7F-AC1C-4652-85AA-9D1AB3E1F979}" type="pres">
      <dgm:prSet presAssocID="{BB338A44-AC72-423C-933B-C85E07562D12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2231FE40-8298-4BE2-BA63-CC26984542A5}" type="pres">
      <dgm:prSet presAssocID="{8BA4BE9D-6831-48C6-8798-99CD2B786F7B}" presName="compNode" presStyleCnt="0"/>
      <dgm:spPr/>
    </dgm:pt>
    <dgm:pt modelId="{2DC91270-E97D-4260-9584-E1F782F2E7E1}" type="pres">
      <dgm:prSet presAssocID="{8BA4BE9D-6831-48C6-8798-99CD2B786F7B}" presName="dummyConnPt" presStyleCnt="0"/>
      <dgm:spPr/>
    </dgm:pt>
    <dgm:pt modelId="{2BA0F098-DFCA-4E5F-9C42-CB894CE71336}" type="pres">
      <dgm:prSet presAssocID="{8BA4BE9D-6831-48C6-8798-99CD2B786F7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B0DD1-490F-422A-9E94-7A2E84ACC231}" type="pres">
      <dgm:prSet presAssocID="{1D762C5F-616A-4608-9DA1-751FA4676919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46176BA-F642-4FA5-9050-435A48DEFA11}" type="pres">
      <dgm:prSet presAssocID="{90D417E1-EB7A-4F99-9012-624C6B4E3872}" presName="compNode" presStyleCnt="0"/>
      <dgm:spPr/>
    </dgm:pt>
    <dgm:pt modelId="{22AAD2A3-957F-4C68-9CF4-4A041E933F95}" type="pres">
      <dgm:prSet presAssocID="{90D417E1-EB7A-4F99-9012-624C6B4E3872}" presName="dummyConnPt" presStyleCnt="0"/>
      <dgm:spPr/>
    </dgm:pt>
    <dgm:pt modelId="{F676F5D9-2E7B-404F-A156-7EC4EA0BDE3D}" type="pres">
      <dgm:prSet presAssocID="{90D417E1-EB7A-4F99-9012-624C6B4E3872}" presName="node" presStyleLbl="node1" presStyleIdx="8" presStyleCnt="9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7A382-45CC-4841-B48E-FA3B3B1DA7B9}" srcId="{95113CA8-FEC8-480C-9BC8-454BC298BD7F}" destId="{58F8288F-1582-453F-93A3-7216A6A9044B}" srcOrd="4" destOrd="0" parTransId="{8F34E296-5CE9-44A3-80E1-C2A5EB3430C8}" sibTransId="{C1D12DEB-EA2F-4573-A49E-4F75D7817BD3}"/>
    <dgm:cxn modelId="{252FFA89-3225-45B8-84E4-4C267727981C}" type="presOf" srcId="{3A4E953A-BCCB-4622-AD66-800E3C98EB45}" destId="{A6531B9C-2119-4751-A6AC-333253AAF527}" srcOrd="0" destOrd="0" presId="urn:microsoft.com/office/officeart/2005/8/layout/bProcess4"/>
    <dgm:cxn modelId="{4BF69839-B7FC-43C2-9A90-99E642E53899}" srcId="{95113CA8-FEC8-480C-9BC8-454BC298BD7F}" destId="{338420C9-C50E-47C5-B586-4081344AE63A}" srcOrd="3" destOrd="0" parTransId="{B69CFD73-1E10-49CB-8C59-208E151CA97A}" sibTransId="{5BF9F82D-4E2B-40C6-B8E8-183DB0DF76E4}"/>
    <dgm:cxn modelId="{41B51265-8BE1-4F09-93BD-B49470A5DF40}" srcId="{95113CA8-FEC8-480C-9BC8-454BC298BD7F}" destId="{B977AED4-66D2-4973-AE4C-CB82E2B82609}" srcOrd="5" destOrd="0" parTransId="{349EDD80-C01F-43F4-99F5-383CE0B27422}" sibTransId="{3A4E953A-BCCB-4622-AD66-800E3C98EB45}"/>
    <dgm:cxn modelId="{7FDD19DD-DDFB-43D4-A0DA-0994395069CB}" type="presOf" srcId="{95113CA8-FEC8-480C-9BC8-454BC298BD7F}" destId="{120E398B-E386-441F-A3A8-4A7E4C864FB3}" srcOrd="0" destOrd="0" presId="urn:microsoft.com/office/officeart/2005/8/layout/bProcess4"/>
    <dgm:cxn modelId="{E8009B09-70C9-47F3-8FEF-1A15FAA5DB53}" srcId="{95113CA8-FEC8-480C-9BC8-454BC298BD7F}" destId="{98A6F45F-2739-438E-9C6C-FC39BAD26092}" srcOrd="6" destOrd="0" parTransId="{A932C0DE-8C77-4A68-BF1A-4EFB0A928C9C}" sibTransId="{BB338A44-AC72-423C-933B-C85E07562D12}"/>
    <dgm:cxn modelId="{52F63B2F-9538-472F-A334-BC8BB567CD43}" type="presOf" srcId="{379791E5-FD7A-4AB9-8F05-BB3AD1391D3E}" destId="{665EEA05-EE8D-49B8-8F66-0ECE106E7DF9}" srcOrd="0" destOrd="0" presId="urn:microsoft.com/office/officeart/2005/8/layout/bProcess4"/>
    <dgm:cxn modelId="{60B4D26C-79B2-48BA-842B-C64E84BA4813}" srcId="{95113CA8-FEC8-480C-9BC8-454BC298BD7F}" destId="{4B4D6B10-C788-4A0F-BD7E-60BE0423FA4F}" srcOrd="0" destOrd="0" parTransId="{A7ABABB1-A858-4B3A-A248-98EDEDB6DD45}" sibTransId="{379791E5-FD7A-4AB9-8F05-BB3AD1391D3E}"/>
    <dgm:cxn modelId="{6206CA8B-9332-4ACA-AA44-A090190441F7}" type="presOf" srcId="{4B4D6B10-C788-4A0F-BD7E-60BE0423FA4F}" destId="{1348FD80-6206-4A00-8EEA-D1DA4E4DC054}" srcOrd="0" destOrd="0" presId="urn:microsoft.com/office/officeart/2005/8/layout/bProcess4"/>
    <dgm:cxn modelId="{1D191113-3CFC-4370-8339-1810612E68E7}" type="presOf" srcId="{BF84A792-9E61-4820-ADCF-5A88546A4CF9}" destId="{65AF49BC-F09D-4463-A4F0-6B9B734BC2A7}" srcOrd="0" destOrd="0" presId="urn:microsoft.com/office/officeart/2005/8/layout/bProcess4"/>
    <dgm:cxn modelId="{F39AE1D4-4506-418A-86E1-155580C980BA}" srcId="{95113CA8-FEC8-480C-9BC8-454BC298BD7F}" destId="{EA1FF220-2ABE-49D6-93AE-2BE09679459E}" srcOrd="1" destOrd="0" parTransId="{7274D111-001A-4836-AAF2-826AC4D1F41D}" sibTransId="{3E5BEF5E-C9FE-4795-8AE6-2562EA010B29}"/>
    <dgm:cxn modelId="{D200976C-6DD4-4248-A9FC-082493F68145}" type="presOf" srcId="{1D762C5F-616A-4608-9DA1-751FA4676919}" destId="{1CEB0DD1-490F-422A-9E94-7A2E84ACC231}" srcOrd="0" destOrd="0" presId="urn:microsoft.com/office/officeart/2005/8/layout/bProcess4"/>
    <dgm:cxn modelId="{0488271B-5792-4BBD-89C4-51E5132AFBF9}" type="presOf" srcId="{98A6F45F-2739-438E-9C6C-FC39BAD26092}" destId="{90BDCD0A-679B-4225-9606-D7F544D0F8AE}" srcOrd="0" destOrd="0" presId="urn:microsoft.com/office/officeart/2005/8/layout/bProcess4"/>
    <dgm:cxn modelId="{670B17E8-4B3E-40AD-9FCC-7CA219FEFAB8}" type="presOf" srcId="{FFB98FF5-FB12-42F7-8420-EE66B37941B0}" destId="{A8E76867-4B1A-4C92-A402-49FD26E61CBA}" srcOrd="0" destOrd="0" presId="urn:microsoft.com/office/officeart/2005/8/layout/bProcess4"/>
    <dgm:cxn modelId="{3313DC90-99BD-4CDD-A237-F1373466DBF7}" type="presOf" srcId="{B977AED4-66D2-4973-AE4C-CB82E2B82609}" destId="{6F95DEF3-EC3F-4EF0-934A-B41433DB21B5}" srcOrd="0" destOrd="0" presId="urn:microsoft.com/office/officeart/2005/8/layout/bProcess4"/>
    <dgm:cxn modelId="{443FC743-97EA-4A20-AEAB-D9DAEA18627C}" type="presOf" srcId="{C1D12DEB-EA2F-4573-A49E-4F75D7817BD3}" destId="{A81F05CF-E4E7-48B9-B51C-5E9F6F8B311B}" srcOrd="0" destOrd="0" presId="urn:microsoft.com/office/officeart/2005/8/layout/bProcess4"/>
    <dgm:cxn modelId="{46D7A944-A5CA-4DB3-A75C-01028642C192}" srcId="{95113CA8-FEC8-480C-9BC8-454BC298BD7F}" destId="{BF84A792-9E61-4820-ADCF-5A88546A4CF9}" srcOrd="2" destOrd="0" parTransId="{606113DB-4CE8-4600-9E6B-5EB62F902095}" sibTransId="{FFB98FF5-FB12-42F7-8420-EE66B37941B0}"/>
    <dgm:cxn modelId="{F8610A95-D516-4F12-BE5A-040B52057455}" type="presOf" srcId="{BB338A44-AC72-423C-933B-C85E07562D12}" destId="{5CD60A7F-AC1C-4652-85AA-9D1AB3E1F979}" srcOrd="0" destOrd="0" presId="urn:microsoft.com/office/officeart/2005/8/layout/bProcess4"/>
    <dgm:cxn modelId="{D21013FB-5CEE-4A66-BF24-BC436A277246}" type="presOf" srcId="{5BF9F82D-4E2B-40C6-B8E8-183DB0DF76E4}" destId="{DE0032D4-44C6-4F5D-B289-058C7A647BA8}" srcOrd="0" destOrd="0" presId="urn:microsoft.com/office/officeart/2005/8/layout/bProcess4"/>
    <dgm:cxn modelId="{FC4C420F-8F71-42A9-9FAF-1BF645D16584}" srcId="{95113CA8-FEC8-480C-9BC8-454BC298BD7F}" destId="{90D417E1-EB7A-4F99-9012-624C6B4E3872}" srcOrd="8" destOrd="0" parTransId="{394A0E47-158A-4030-89C6-1AB90EF5B5DA}" sibTransId="{7AB1B660-8B41-4CD8-9058-6B8111B8CE03}"/>
    <dgm:cxn modelId="{0E0F3950-8942-4CF5-AB0E-A8812F76B13A}" type="presOf" srcId="{58F8288F-1582-453F-93A3-7216A6A9044B}" destId="{5F936A45-8B6F-4216-90F4-394D729F38F2}" srcOrd="0" destOrd="0" presId="urn:microsoft.com/office/officeart/2005/8/layout/bProcess4"/>
    <dgm:cxn modelId="{38BF6EC8-5C61-4C7E-966C-A8D5A37D3BEE}" type="presOf" srcId="{3E5BEF5E-C9FE-4795-8AE6-2562EA010B29}" destId="{3E4957DF-C36A-4606-9638-D364CBD525A2}" srcOrd="0" destOrd="0" presId="urn:microsoft.com/office/officeart/2005/8/layout/bProcess4"/>
    <dgm:cxn modelId="{16CBC450-279A-4E80-AD7F-4DB77D51292A}" type="presOf" srcId="{338420C9-C50E-47C5-B586-4081344AE63A}" destId="{91E37839-2FAB-4CE1-8A54-C04B8B5047B0}" srcOrd="0" destOrd="0" presId="urn:microsoft.com/office/officeart/2005/8/layout/bProcess4"/>
    <dgm:cxn modelId="{24B09C2C-783C-4B6C-B255-3AAA52A8983C}" type="presOf" srcId="{90D417E1-EB7A-4F99-9012-624C6B4E3872}" destId="{F676F5D9-2E7B-404F-A156-7EC4EA0BDE3D}" srcOrd="0" destOrd="0" presId="urn:microsoft.com/office/officeart/2005/8/layout/bProcess4"/>
    <dgm:cxn modelId="{57EECA12-7E17-4663-80C2-9DDCA884CAF4}" type="presOf" srcId="{EA1FF220-2ABE-49D6-93AE-2BE09679459E}" destId="{771EF715-880D-4EE5-89D7-50F43FCCBB44}" srcOrd="0" destOrd="0" presId="urn:microsoft.com/office/officeart/2005/8/layout/bProcess4"/>
    <dgm:cxn modelId="{B752446A-9261-42D7-A6F9-2898B246927F}" srcId="{95113CA8-FEC8-480C-9BC8-454BC298BD7F}" destId="{8BA4BE9D-6831-48C6-8798-99CD2B786F7B}" srcOrd="7" destOrd="0" parTransId="{E974BB9E-34AC-4DEA-9CA8-C85C700C9A96}" sibTransId="{1D762C5F-616A-4608-9DA1-751FA4676919}"/>
    <dgm:cxn modelId="{21F66F4F-E04B-4BAA-B6DE-708FDD3BFF80}" type="presOf" srcId="{8BA4BE9D-6831-48C6-8798-99CD2B786F7B}" destId="{2BA0F098-DFCA-4E5F-9C42-CB894CE71336}" srcOrd="0" destOrd="0" presId="urn:microsoft.com/office/officeart/2005/8/layout/bProcess4"/>
    <dgm:cxn modelId="{7C2ED9B1-7ECC-40F0-A126-37DABCB20400}" type="presParOf" srcId="{120E398B-E386-441F-A3A8-4A7E4C864FB3}" destId="{22B97F6C-D697-4398-A70A-9AAE105EA20B}" srcOrd="0" destOrd="0" presId="urn:microsoft.com/office/officeart/2005/8/layout/bProcess4"/>
    <dgm:cxn modelId="{F11BB0C6-A5D4-401C-893A-B4C4399A72B5}" type="presParOf" srcId="{22B97F6C-D697-4398-A70A-9AAE105EA20B}" destId="{F8D141C8-6509-4FD6-B264-554CB79C6BE1}" srcOrd="0" destOrd="0" presId="urn:microsoft.com/office/officeart/2005/8/layout/bProcess4"/>
    <dgm:cxn modelId="{B26BB8EC-E20F-41DC-AE51-9DFD4EEF9F89}" type="presParOf" srcId="{22B97F6C-D697-4398-A70A-9AAE105EA20B}" destId="{1348FD80-6206-4A00-8EEA-D1DA4E4DC054}" srcOrd="1" destOrd="0" presId="urn:microsoft.com/office/officeart/2005/8/layout/bProcess4"/>
    <dgm:cxn modelId="{EFA3AA82-4BFF-42D4-9179-FEBC6B31D84D}" type="presParOf" srcId="{120E398B-E386-441F-A3A8-4A7E4C864FB3}" destId="{665EEA05-EE8D-49B8-8F66-0ECE106E7DF9}" srcOrd="1" destOrd="0" presId="urn:microsoft.com/office/officeart/2005/8/layout/bProcess4"/>
    <dgm:cxn modelId="{46DE6017-1BC5-44DA-9126-1E2356EB9DC4}" type="presParOf" srcId="{120E398B-E386-441F-A3A8-4A7E4C864FB3}" destId="{2332A352-0479-4BF1-A4E8-AC0B3F441D3B}" srcOrd="2" destOrd="0" presId="urn:microsoft.com/office/officeart/2005/8/layout/bProcess4"/>
    <dgm:cxn modelId="{92BE6E9C-9E3E-435F-8EDF-847CB31035C7}" type="presParOf" srcId="{2332A352-0479-4BF1-A4E8-AC0B3F441D3B}" destId="{B337BBED-E63E-4B7A-A9C8-3D05A5BA7444}" srcOrd="0" destOrd="0" presId="urn:microsoft.com/office/officeart/2005/8/layout/bProcess4"/>
    <dgm:cxn modelId="{BD6ADE16-A0C9-4DCD-878E-880E6D4B179D}" type="presParOf" srcId="{2332A352-0479-4BF1-A4E8-AC0B3F441D3B}" destId="{771EF715-880D-4EE5-89D7-50F43FCCBB44}" srcOrd="1" destOrd="0" presId="urn:microsoft.com/office/officeart/2005/8/layout/bProcess4"/>
    <dgm:cxn modelId="{743FEC15-E500-404A-A58E-FAF4C8C18190}" type="presParOf" srcId="{120E398B-E386-441F-A3A8-4A7E4C864FB3}" destId="{3E4957DF-C36A-4606-9638-D364CBD525A2}" srcOrd="3" destOrd="0" presId="urn:microsoft.com/office/officeart/2005/8/layout/bProcess4"/>
    <dgm:cxn modelId="{517C94D5-2D92-4C4F-B2BE-665F609B8661}" type="presParOf" srcId="{120E398B-E386-441F-A3A8-4A7E4C864FB3}" destId="{CDACDB1B-B76E-4DB7-8080-8E713CE87D2B}" srcOrd="4" destOrd="0" presId="urn:microsoft.com/office/officeart/2005/8/layout/bProcess4"/>
    <dgm:cxn modelId="{A95B7133-3442-4275-8254-2B565208DB24}" type="presParOf" srcId="{CDACDB1B-B76E-4DB7-8080-8E713CE87D2B}" destId="{5A874013-336D-43C5-80FB-8367F951BD47}" srcOrd="0" destOrd="0" presId="urn:microsoft.com/office/officeart/2005/8/layout/bProcess4"/>
    <dgm:cxn modelId="{AEBE830C-1235-4C3C-9371-CB10154BD15B}" type="presParOf" srcId="{CDACDB1B-B76E-4DB7-8080-8E713CE87D2B}" destId="{65AF49BC-F09D-4463-A4F0-6B9B734BC2A7}" srcOrd="1" destOrd="0" presId="urn:microsoft.com/office/officeart/2005/8/layout/bProcess4"/>
    <dgm:cxn modelId="{55E614F1-CC0D-4705-BD39-45AAC146BD76}" type="presParOf" srcId="{120E398B-E386-441F-A3A8-4A7E4C864FB3}" destId="{A8E76867-4B1A-4C92-A402-49FD26E61CBA}" srcOrd="5" destOrd="0" presId="urn:microsoft.com/office/officeart/2005/8/layout/bProcess4"/>
    <dgm:cxn modelId="{41EB90A7-CE72-4B7F-9FD6-283C20A20AAC}" type="presParOf" srcId="{120E398B-E386-441F-A3A8-4A7E4C864FB3}" destId="{FC18E8F3-0F30-42DF-9147-E06CC9A2AB48}" srcOrd="6" destOrd="0" presId="urn:microsoft.com/office/officeart/2005/8/layout/bProcess4"/>
    <dgm:cxn modelId="{42E8845C-5CFA-43BB-8DDA-A013EE1FB455}" type="presParOf" srcId="{FC18E8F3-0F30-42DF-9147-E06CC9A2AB48}" destId="{D87105C3-BDF2-4ADA-9877-0F2B71EAA1BF}" srcOrd="0" destOrd="0" presId="urn:microsoft.com/office/officeart/2005/8/layout/bProcess4"/>
    <dgm:cxn modelId="{3358AF43-0466-4ADC-9D8B-B659BC31366D}" type="presParOf" srcId="{FC18E8F3-0F30-42DF-9147-E06CC9A2AB48}" destId="{91E37839-2FAB-4CE1-8A54-C04B8B5047B0}" srcOrd="1" destOrd="0" presId="urn:microsoft.com/office/officeart/2005/8/layout/bProcess4"/>
    <dgm:cxn modelId="{E6570E1B-3012-4DE7-ABBE-A848F36C9561}" type="presParOf" srcId="{120E398B-E386-441F-A3A8-4A7E4C864FB3}" destId="{DE0032D4-44C6-4F5D-B289-058C7A647BA8}" srcOrd="7" destOrd="0" presId="urn:microsoft.com/office/officeart/2005/8/layout/bProcess4"/>
    <dgm:cxn modelId="{0EB9FF3B-58CB-406D-BD47-38385320CAD3}" type="presParOf" srcId="{120E398B-E386-441F-A3A8-4A7E4C864FB3}" destId="{E29F5095-671D-4DAD-BD77-61A09334D870}" srcOrd="8" destOrd="0" presId="urn:microsoft.com/office/officeart/2005/8/layout/bProcess4"/>
    <dgm:cxn modelId="{864B8232-16A7-4A5A-9550-09AECD0130D7}" type="presParOf" srcId="{E29F5095-671D-4DAD-BD77-61A09334D870}" destId="{4F3F67C6-6FD6-4A00-8025-E212C8EB8F2C}" srcOrd="0" destOrd="0" presId="urn:microsoft.com/office/officeart/2005/8/layout/bProcess4"/>
    <dgm:cxn modelId="{BD67B70C-B7C9-4E76-BA18-E0E62C83C670}" type="presParOf" srcId="{E29F5095-671D-4DAD-BD77-61A09334D870}" destId="{5F936A45-8B6F-4216-90F4-394D729F38F2}" srcOrd="1" destOrd="0" presId="urn:microsoft.com/office/officeart/2005/8/layout/bProcess4"/>
    <dgm:cxn modelId="{39C6002C-F0EF-4ABC-8824-888939BFE4A0}" type="presParOf" srcId="{120E398B-E386-441F-A3A8-4A7E4C864FB3}" destId="{A81F05CF-E4E7-48B9-B51C-5E9F6F8B311B}" srcOrd="9" destOrd="0" presId="urn:microsoft.com/office/officeart/2005/8/layout/bProcess4"/>
    <dgm:cxn modelId="{01B201EE-2739-4875-92D0-94D3480729E4}" type="presParOf" srcId="{120E398B-E386-441F-A3A8-4A7E4C864FB3}" destId="{29DC3C44-2515-42D1-93FA-841D5645A589}" srcOrd="10" destOrd="0" presId="urn:microsoft.com/office/officeart/2005/8/layout/bProcess4"/>
    <dgm:cxn modelId="{56CBD798-AE2B-4819-A741-758ADE5B886E}" type="presParOf" srcId="{29DC3C44-2515-42D1-93FA-841D5645A589}" destId="{A66A3587-BCE6-43DE-9603-BDA853FB312B}" srcOrd="0" destOrd="0" presId="urn:microsoft.com/office/officeart/2005/8/layout/bProcess4"/>
    <dgm:cxn modelId="{8B6F5F79-F407-44F9-A4D7-16BF45B90AA7}" type="presParOf" srcId="{29DC3C44-2515-42D1-93FA-841D5645A589}" destId="{6F95DEF3-EC3F-4EF0-934A-B41433DB21B5}" srcOrd="1" destOrd="0" presId="urn:microsoft.com/office/officeart/2005/8/layout/bProcess4"/>
    <dgm:cxn modelId="{AD30F024-F82D-4497-9CEE-BA2B15C9E002}" type="presParOf" srcId="{120E398B-E386-441F-A3A8-4A7E4C864FB3}" destId="{A6531B9C-2119-4751-A6AC-333253AAF527}" srcOrd="11" destOrd="0" presId="urn:microsoft.com/office/officeart/2005/8/layout/bProcess4"/>
    <dgm:cxn modelId="{3BB9A4FC-8575-47B3-A4BA-EA716655A0DC}" type="presParOf" srcId="{120E398B-E386-441F-A3A8-4A7E4C864FB3}" destId="{D9F54062-1770-4D75-AC4C-C3FEF9977C3C}" srcOrd="12" destOrd="0" presId="urn:microsoft.com/office/officeart/2005/8/layout/bProcess4"/>
    <dgm:cxn modelId="{B9545B99-82E0-495B-A95C-B4A63B723D7D}" type="presParOf" srcId="{D9F54062-1770-4D75-AC4C-C3FEF9977C3C}" destId="{68BB60CE-1049-43F2-A8BA-C79EB1EFC019}" srcOrd="0" destOrd="0" presId="urn:microsoft.com/office/officeart/2005/8/layout/bProcess4"/>
    <dgm:cxn modelId="{3E80DCCC-C886-4FBA-B157-B46C52DC5994}" type="presParOf" srcId="{D9F54062-1770-4D75-AC4C-C3FEF9977C3C}" destId="{90BDCD0A-679B-4225-9606-D7F544D0F8AE}" srcOrd="1" destOrd="0" presId="urn:microsoft.com/office/officeart/2005/8/layout/bProcess4"/>
    <dgm:cxn modelId="{ED7B6CE7-BB3B-45CC-B18E-B6C88E3310AE}" type="presParOf" srcId="{120E398B-E386-441F-A3A8-4A7E4C864FB3}" destId="{5CD60A7F-AC1C-4652-85AA-9D1AB3E1F979}" srcOrd="13" destOrd="0" presId="urn:microsoft.com/office/officeart/2005/8/layout/bProcess4"/>
    <dgm:cxn modelId="{6D7DFF0B-9EF6-4CD0-B626-79749BC7C813}" type="presParOf" srcId="{120E398B-E386-441F-A3A8-4A7E4C864FB3}" destId="{2231FE40-8298-4BE2-BA63-CC26984542A5}" srcOrd="14" destOrd="0" presId="urn:microsoft.com/office/officeart/2005/8/layout/bProcess4"/>
    <dgm:cxn modelId="{6FB38A83-470E-46EB-8E67-C6D0B43C0E29}" type="presParOf" srcId="{2231FE40-8298-4BE2-BA63-CC26984542A5}" destId="{2DC91270-E97D-4260-9584-E1F782F2E7E1}" srcOrd="0" destOrd="0" presId="urn:microsoft.com/office/officeart/2005/8/layout/bProcess4"/>
    <dgm:cxn modelId="{03EC75D0-4D09-4F27-BA0E-4CF77335C823}" type="presParOf" srcId="{2231FE40-8298-4BE2-BA63-CC26984542A5}" destId="{2BA0F098-DFCA-4E5F-9C42-CB894CE71336}" srcOrd="1" destOrd="0" presId="urn:microsoft.com/office/officeart/2005/8/layout/bProcess4"/>
    <dgm:cxn modelId="{27CF3C31-54C4-4B11-8534-889065575DC8}" type="presParOf" srcId="{120E398B-E386-441F-A3A8-4A7E4C864FB3}" destId="{1CEB0DD1-490F-422A-9E94-7A2E84ACC231}" srcOrd="15" destOrd="0" presId="urn:microsoft.com/office/officeart/2005/8/layout/bProcess4"/>
    <dgm:cxn modelId="{0342211F-2728-40C6-A8EF-F2F9E70DBA07}" type="presParOf" srcId="{120E398B-E386-441F-A3A8-4A7E4C864FB3}" destId="{E46176BA-F642-4FA5-9050-435A48DEFA11}" srcOrd="16" destOrd="0" presId="urn:microsoft.com/office/officeart/2005/8/layout/bProcess4"/>
    <dgm:cxn modelId="{1F857525-D152-4C22-80B1-962CAE57E4F7}" type="presParOf" srcId="{E46176BA-F642-4FA5-9050-435A48DEFA11}" destId="{22AAD2A3-957F-4C68-9CF4-4A041E933F95}" srcOrd="0" destOrd="0" presId="urn:microsoft.com/office/officeart/2005/8/layout/bProcess4"/>
    <dgm:cxn modelId="{81CB0039-46D1-49B5-85EB-D2291AFA8E94}" type="presParOf" srcId="{E46176BA-F642-4FA5-9050-435A48DEFA11}" destId="{F676F5D9-2E7B-404F-A156-7EC4EA0BDE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1A995-1F07-4398-A5C9-66D4A7B8A3B1}">
      <dsp:nvSpPr>
        <dsp:cNvPr id="0" name=""/>
        <dsp:cNvSpPr/>
      </dsp:nvSpPr>
      <dsp:spPr>
        <a:xfrm>
          <a:off x="2930" y="218601"/>
          <a:ext cx="1586425" cy="9518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Τρόπος μετακίνησης </a:t>
          </a:r>
          <a:endParaRPr lang="en-US" sz="1800" kern="1200" dirty="0"/>
        </a:p>
      </dsp:txBody>
      <dsp:txXfrm>
        <a:off x="2930" y="218601"/>
        <a:ext cx="1586425" cy="951855"/>
      </dsp:txXfrm>
    </dsp:sp>
    <dsp:sp modelId="{8E15578D-FD1A-489E-AFFA-29DF117047AA}">
      <dsp:nvSpPr>
        <dsp:cNvPr id="0" name=""/>
        <dsp:cNvSpPr/>
      </dsp:nvSpPr>
      <dsp:spPr>
        <a:xfrm>
          <a:off x="3503569" y="193434"/>
          <a:ext cx="1586425" cy="9518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Ποιότητα διαμονής-διατροφής</a:t>
          </a:r>
          <a:endParaRPr lang="en-US" sz="1800" kern="1200" dirty="0"/>
        </a:p>
      </dsp:txBody>
      <dsp:txXfrm>
        <a:off x="3503569" y="193434"/>
        <a:ext cx="1586425" cy="951855"/>
      </dsp:txXfrm>
    </dsp:sp>
    <dsp:sp modelId="{B46F669B-C928-4C97-9852-7B7580849BE3}">
      <dsp:nvSpPr>
        <dsp:cNvPr id="0" name=""/>
        <dsp:cNvSpPr/>
      </dsp:nvSpPr>
      <dsp:spPr>
        <a:xfrm>
          <a:off x="1714509" y="193434"/>
          <a:ext cx="1586425" cy="9518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Χρόνος μετακίνησης</a:t>
          </a:r>
          <a:endParaRPr lang="en-US" sz="1800" kern="1200" dirty="0"/>
        </a:p>
      </dsp:txBody>
      <dsp:txXfrm>
        <a:off x="1714509" y="193434"/>
        <a:ext cx="1586425" cy="951855"/>
      </dsp:txXfrm>
    </dsp:sp>
    <dsp:sp modelId="{4551371A-5966-476B-AFD7-007CE43506B2}">
      <dsp:nvSpPr>
        <dsp:cNvPr id="0" name=""/>
        <dsp:cNvSpPr/>
      </dsp:nvSpPr>
      <dsp:spPr>
        <a:xfrm>
          <a:off x="5238135" y="218601"/>
          <a:ext cx="1586425" cy="9518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Υποχρεώσεις συνοδού/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συντονιστή</a:t>
          </a:r>
          <a:endParaRPr lang="en-US" sz="1800" kern="1200" dirty="0"/>
        </a:p>
      </dsp:txBody>
      <dsp:txXfrm>
        <a:off x="5238135" y="218601"/>
        <a:ext cx="1586425" cy="951855"/>
      </dsp:txXfrm>
    </dsp:sp>
    <dsp:sp modelId="{17E38145-EDC9-43E6-BED4-07DA3D399B79}">
      <dsp:nvSpPr>
        <dsp:cNvPr id="0" name=""/>
        <dsp:cNvSpPr/>
      </dsp:nvSpPr>
      <dsp:spPr>
        <a:xfrm>
          <a:off x="6983204" y="218601"/>
          <a:ext cx="1586425" cy="9518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Ορισμός ατόμου επικοινωνίας  ΑΥΣΤΗΡΑ από τον φορέα</a:t>
          </a:r>
          <a:endParaRPr lang="en-US" sz="1600" kern="1200" dirty="0"/>
        </a:p>
      </dsp:txBody>
      <dsp:txXfrm>
        <a:off x="6983204" y="218601"/>
        <a:ext cx="1586425" cy="9518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5EEA05-EE8D-49B8-8F66-0ECE106E7DF9}">
      <dsp:nvSpPr>
        <dsp:cNvPr id="0" name=""/>
        <dsp:cNvSpPr/>
      </dsp:nvSpPr>
      <dsp:spPr>
        <a:xfrm rot="5400000">
          <a:off x="445934" y="762233"/>
          <a:ext cx="1188868" cy="143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8FD80-6206-4A00-8EEA-D1DA4E4DC054}">
      <dsp:nvSpPr>
        <dsp:cNvPr id="0" name=""/>
        <dsp:cNvSpPr/>
      </dsp:nvSpPr>
      <dsp:spPr>
        <a:xfrm>
          <a:off x="717683" y="926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Καθημερινό πρόγραμμα κατάρτισης</a:t>
          </a:r>
          <a:endParaRPr lang="en-US" sz="1800" kern="1200" dirty="0"/>
        </a:p>
      </dsp:txBody>
      <dsp:txXfrm>
        <a:off x="717683" y="926"/>
        <a:ext cx="1594989" cy="956993"/>
      </dsp:txXfrm>
    </dsp:sp>
    <dsp:sp modelId="{3E4957DF-C36A-4606-9638-D364CBD525A2}">
      <dsp:nvSpPr>
        <dsp:cNvPr id="0" name=""/>
        <dsp:cNvSpPr/>
      </dsp:nvSpPr>
      <dsp:spPr>
        <a:xfrm rot="5400000">
          <a:off x="445934" y="1958475"/>
          <a:ext cx="1188868" cy="143549"/>
        </a:xfrm>
        <a:prstGeom prst="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F715-880D-4EE5-89D7-50F43FCCBB44}">
      <dsp:nvSpPr>
        <dsp:cNvPr id="0" name=""/>
        <dsp:cNvSpPr/>
      </dsp:nvSpPr>
      <dsp:spPr>
        <a:xfrm>
          <a:off x="717683" y="1197168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Εμπλουτισμός της παραμονής και με άλλες δραστηριότητες</a:t>
          </a:r>
          <a:endParaRPr lang="en-US" sz="1600" kern="1200" dirty="0"/>
        </a:p>
      </dsp:txBody>
      <dsp:txXfrm>
        <a:off x="717683" y="1197168"/>
        <a:ext cx="1594989" cy="956993"/>
      </dsp:txXfrm>
    </dsp:sp>
    <dsp:sp modelId="{A8E76867-4B1A-4C92-A402-49FD26E61CBA}">
      <dsp:nvSpPr>
        <dsp:cNvPr id="0" name=""/>
        <dsp:cNvSpPr/>
      </dsp:nvSpPr>
      <dsp:spPr>
        <a:xfrm>
          <a:off x="1044055" y="2556596"/>
          <a:ext cx="2228492" cy="143549"/>
        </a:xfrm>
        <a:prstGeom prst="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49BC-F09D-4463-A4F0-6B9B734BC2A7}">
      <dsp:nvSpPr>
        <dsp:cNvPr id="0" name=""/>
        <dsp:cNvSpPr/>
      </dsp:nvSpPr>
      <dsp:spPr>
        <a:xfrm>
          <a:off x="717683" y="2393410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Διοικητικές υποχρεώσεις-τελική έκθεση</a:t>
          </a:r>
          <a:endParaRPr lang="en-US" sz="1800" kern="1200" dirty="0"/>
        </a:p>
      </dsp:txBody>
      <dsp:txXfrm>
        <a:off x="717683" y="2393410"/>
        <a:ext cx="1594989" cy="956993"/>
      </dsp:txXfrm>
    </dsp:sp>
    <dsp:sp modelId="{DE0032D4-44C6-4F5D-B289-058C7A647BA8}">
      <dsp:nvSpPr>
        <dsp:cNvPr id="0" name=""/>
        <dsp:cNvSpPr/>
      </dsp:nvSpPr>
      <dsp:spPr>
        <a:xfrm rot="16200000">
          <a:off x="2682332" y="1958475"/>
          <a:ext cx="1188868" cy="143549"/>
        </a:xfrm>
        <a:prstGeom prst="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37839-2FAB-4CE1-8A54-C04B8B5047B0}">
      <dsp:nvSpPr>
        <dsp:cNvPr id="0" name=""/>
        <dsp:cNvSpPr/>
      </dsp:nvSpPr>
      <dsp:spPr>
        <a:xfrm>
          <a:off x="2839019" y="2393410"/>
          <a:ext cx="1825114" cy="956993"/>
        </a:xfrm>
        <a:prstGeom prst="roundRect">
          <a:avLst>
            <a:gd name="adj" fmla="val 10000"/>
          </a:avLst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Τρόπος διαχείρισης της χρηματοδότησης</a:t>
          </a:r>
          <a:endParaRPr lang="en-US" sz="1600" kern="1200" dirty="0"/>
        </a:p>
      </dsp:txBody>
      <dsp:txXfrm>
        <a:off x="2839019" y="2393410"/>
        <a:ext cx="1825114" cy="956993"/>
      </dsp:txXfrm>
    </dsp:sp>
    <dsp:sp modelId="{A81F05CF-E4E7-48B9-B51C-5E9F6F8B311B}">
      <dsp:nvSpPr>
        <dsp:cNvPr id="0" name=""/>
        <dsp:cNvSpPr/>
      </dsp:nvSpPr>
      <dsp:spPr>
        <a:xfrm rot="16200000">
          <a:off x="2682332" y="762233"/>
          <a:ext cx="1188868" cy="143549"/>
        </a:xfrm>
        <a:prstGeom prst="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36A45-8B6F-4216-90F4-394D729F38F2}">
      <dsp:nvSpPr>
        <dsp:cNvPr id="0" name=""/>
        <dsp:cNvSpPr/>
      </dsp:nvSpPr>
      <dsp:spPr>
        <a:xfrm>
          <a:off x="2954081" y="1197168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Ασφαλιστική κάλυψη</a:t>
          </a:r>
          <a:endParaRPr lang="en-US" sz="1800" kern="1200" dirty="0"/>
        </a:p>
      </dsp:txBody>
      <dsp:txXfrm>
        <a:off x="2954081" y="1197168"/>
        <a:ext cx="1594989" cy="956993"/>
      </dsp:txXfrm>
    </dsp:sp>
    <dsp:sp modelId="{A6531B9C-2119-4751-A6AC-333253AAF527}">
      <dsp:nvSpPr>
        <dsp:cNvPr id="0" name=""/>
        <dsp:cNvSpPr/>
      </dsp:nvSpPr>
      <dsp:spPr>
        <a:xfrm>
          <a:off x="3280453" y="164112"/>
          <a:ext cx="2370818" cy="143549"/>
        </a:xfrm>
        <a:prstGeom prst="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5DEF3-EC3F-4EF0-934A-B41433DB21B5}">
      <dsp:nvSpPr>
        <dsp:cNvPr id="0" name=""/>
        <dsp:cNvSpPr/>
      </dsp:nvSpPr>
      <dsp:spPr>
        <a:xfrm>
          <a:off x="2954081" y="926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Ποιοι οι φορείς υποδοχής</a:t>
          </a:r>
          <a:endParaRPr lang="en-US" sz="1800" kern="1200" dirty="0"/>
        </a:p>
      </dsp:txBody>
      <dsp:txXfrm>
        <a:off x="2954081" y="926"/>
        <a:ext cx="1594989" cy="956993"/>
      </dsp:txXfrm>
    </dsp:sp>
    <dsp:sp modelId="{5CD60A7F-AC1C-4652-85AA-9D1AB3E1F979}">
      <dsp:nvSpPr>
        <dsp:cNvPr id="0" name=""/>
        <dsp:cNvSpPr/>
      </dsp:nvSpPr>
      <dsp:spPr>
        <a:xfrm rot="5400000">
          <a:off x="5060525" y="762233"/>
          <a:ext cx="1188868" cy="143549"/>
        </a:xfrm>
        <a:prstGeom prst="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DCD0A-679B-4225-9606-D7F544D0F8AE}">
      <dsp:nvSpPr>
        <dsp:cNvPr id="0" name=""/>
        <dsp:cNvSpPr/>
      </dsp:nvSpPr>
      <dsp:spPr>
        <a:xfrm>
          <a:off x="5332274" y="926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Διαμονή-Διατροφή</a:t>
          </a:r>
          <a:endParaRPr lang="en-US" sz="1800" kern="1200" dirty="0"/>
        </a:p>
      </dsp:txBody>
      <dsp:txXfrm>
        <a:off x="5332274" y="926"/>
        <a:ext cx="1594989" cy="956993"/>
      </dsp:txXfrm>
    </dsp:sp>
    <dsp:sp modelId="{1CEB0DD1-490F-422A-9E94-7A2E84ACC231}">
      <dsp:nvSpPr>
        <dsp:cNvPr id="0" name=""/>
        <dsp:cNvSpPr/>
      </dsp:nvSpPr>
      <dsp:spPr>
        <a:xfrm rot="5400000">
          <a:off x="5060525" y="1958475"/>
          <a:ext cx="1188868" cy="14354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0F098-DFCA-4E5F-9C42-CB894CE71336}">
      <dsp:nvSpPr>
        <dsp:cNvPr id="0" name=""/>
        <dsp:cNvSpPr/>
      </dsp:nvSpPr>
      <dsp:spPr>
        <a:xfrm>
          <a:off x="5332274" y="1197168"/>
          <a:ext cx="1594989" cy="956993"/>
        </a:xfrm>
        <a:prstGeom prst="roundRect">
          <a:avLst>
            <a:gd name="adj" fmla="val 10000"/>
          </a:avLst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Μαθησιακά αποτελέσματα</a:t>
          </a:r>
          <a:r>
            <a:rPr lang="en-US" sz="1800" kern="1200" dirty="0" smtClean="0"/>
            <a:t> (+soft skills)</a:t>
          </a:r>
          <a:endParaRPr lang="en-US" sz="1800" kern="1200" dirty="0"/>
        </a:p>
      </dsp:txBody>
      <dsp:txXfrm>
        <a:off x="5332274" y="1197168"/>
        <a:ext cx="1594989" cy="956993"/>
      </dsp:txXfrm>
    </dsp:sp>
    <dsp:sp modelId="{F676F5D9-2E7B-404F-A156-7EC4EA0BDE3D}">
      <dsp:nvSpPr>
        <dsp:cNvPr id="0" name=""/>
        <dsp:cNvSpPr/>
      </dsp:nvSpPr>
      <dsp:spPr>
        <a:xfrm>
          <a:off x="5190480" y="2393410"/>
          <a:ext cx="1878578" cy="95699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Γνωριμία με το συνοδό ή τον συντονιστή</a:t>
          </a:r>
          <a:endParaRPr lang="en-US" sz="1800" kern="1200" dirty="0"/>
        </a:p>
      </dsp:txBody>
      <dsp:txXfrm>
        <a:off x="5190480" y="2393410"/>
        <a:ext cx="1878578" cy="95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74FC-B6C1-4D93-9265-EDDA38A02E76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2874-692B-46FA-BD21-AAEA68B9B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15775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ηγέτης άνθρωπος έννοια διάνυσμα 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16424" cy="2592288"/>
          </a:xfrm>
          <a:prstGeom prst="rect">
            <a:avLst/>
          </a:prstGeom>
          <a:noFill/>
        </p:spPr>
      </p:pic>
      <p:sp>
        <p:nvSpPr>
          <p:cNvPr id="9" name="8 - Κυκλικό βέλος"/>
          <p:cNvSpPr/>
          <p:nvPr/>
        </p:nvSpPr>
        <p:spPr>
          <a:xfrm>
            <a:off x="3563888" y="2060848"/>
            <a:ext cx="2376264" cy="25922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5726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Picture 4" descr="https://dexnovaconsulting.com/images/building-blo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88843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501122" cy="373244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Τακτική </a:t>
            </a:r>
            <a:r>
              <a:rPr lang="el-GR" sz="2800" dirty="0" smtClean="0">
                <a:solidFill>
                  <a:srgbClr val="FF0000"/>
                </a:solidFill>
              </a:rPr>
              <a:t>επικοινωνία με την υπεύθυνη του σχεδίου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Ενημέρωση της Εθνικής Μονάδας για κάθε αλλαγή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Επιβεβαίωση της ορθότητας και 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επιλεξιμότητας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των δραστηριοτήτων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Καλό διάβασμα των οδηγιών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rgbClr val="7030A0"/>
                </a:solidFill>
              </a:rPr>
              <a:t>Παρακολούθηση και έλεγχος της κατάρτισης-</a:t>
            </a:r>
            <a:r>
              <a:rPr lang="en-GB" sz="2800" dirty="0" smtClean="0">
                <a:solidFill>
                  <a:srgbClr val="7030A0"/>
                </a:solidFill>
              </a:rPr>
              <a:t>follow up </a:t>
            </a:r>
            <a:r>
              <a:rPr lang="el-GR" sz="2800" dirty="0" smtClean="0">
                <a:solidFill>
                  <a:srgbClr val="7030A0"/>
                </a:solidFill>
              </a:rPr>
              <a:t>από συμμετέχοντες (φωτογραφίες)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  <a:latin typeface="DokChampa" pitchFamily="34" charset="-34"/>
              <a:cs typeface="DokChampa" pitchFamily="34" charset="-34"/>
            </a:endParaRPr>
          </a:p>
          <a:p>
            <a:pPr algn="just">
              <a:buFont typeface="Arial" pitchFamily="34" charset="0"/>
              <a:buChar char="•"/>
            </a:pPr>
            <a:endParaRPr lang="el-GR" sz="28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6715172" cy="100013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Ποια η στάση που πρέπει να έχουμε…….</a:t>
            </a:r>
            <a:endParaRPr lang="en-US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29200"/>
            <a:ext cx="255577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501122" cy="400052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6715172" cy="10001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VET MOBILITY CHARTER</a:t>
            </a:r>
            <a:r>
              <a:rPr lang="el-GR" sz="3200" b="1" dirty="0" smtClean="0"/>
              <a:t> </a:t>
            </a:r>
            <a:endParaRPr lang="en-US" sz="3200" b="1" dirty="0"/>
          </a:p>
        </p:txBody>
      </p:sp>
      <p:sp>
        <p:nvSpPr>
          <p:cNvPr id="10" name="9 - TextBox"/>
          <p:cNvSpPr txBox="1"/>
          <p:nvPr/>
        </p:nvSpPr>
        <p:spPr>
          <a:xfrm rot="16200000">
            <a:off x="41758" y="23156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2015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1214414" y="2071678"/>
            <a:ext cx="1857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Φορέας ΕΕΚ</a:t>
            </a:r>
            <a:endParaRPr lang="en-US" dirty="0"/>
          </a:p>
        </p:txBody>
      </p:sp>
      <p:sp>
        <p:nvSpPr>
          <p:cNvPr id="15" name="14 - Βέλος λυγισμένο προς τα επάνω"/>
          <p:cNvSpPr/>
          <p:nvPr/>
        </p:nvSpPr>
        <p:spPr>
          <a:xfrm flipV="1">
            <a:off x="3071802" y="2143116"/>
            <a:ext cx="2928958" cy="500066"/>
          </a:xfrm>
          <a:prstGeom prst="bentUpArrow">
            <a:avLst>
              <a:gd name="adj1" fmla="val 25000"/>
              <a:gd name="adj2" fmla="val 22718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TextBox"/>
          <p:cNvSpPr txBox="1"/>
          <p:nvPr/>
        </p:nvSpPr>
        <p:spPr>
          <a:xfrm>
            <a:off x="4929190" y="2786058"/>
            <a:ext cx="321471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Ετήσια Πρόσκληση Υποβολής Προτάσεων ΚΑ1 Κινητικότητα</a:t>
            </a:r>
            <a:endParaRPr lang="en-US" sz="1600" dirty="0"/>
          </a:p>
        </p:txBody>
      </p:sp>
      <p:sp>
        <p:nvSpPr>
          <p:cNvPr id="17" name="16 - TextBox"/>
          <p:cNvSpPr txBox="1"/>
          <p:nvPr/>
        </p:nvSpPr>
        <p:spPr>
          <a:xfrm>
            <a:off x="1000100" y="2928934"/>
            <a:ext cx="321471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VET MOBILITY CHARTER</a:t>
            </a:r>
            <a:endParaRPr lang="en-US" sz="1600" dirty="0"/>
          </a:p>
        </p:txBody>
      </p:sp>
      <p:sp>
        <p:nvSpPr>
          <p:cNvPr id="18" name="17 - Βέλος προς τα κάτω"/>
          <p:cNvSpPr/>
          <p:nvPr/>
        </p:nvSpPr>
        <p:spPr>
          <a:xfrm>
            <a:off x="2000232" y="242886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Βέλος προς τα κάτω"/>
          <p:cNvSpPr/>
          <p:nvPr/>
        </p:nvSpPr>
        <p:spPr>
          <a:xfrm>
            <a:off x="1428728" y="321468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TextBox"/>
          <p:cNvSpPr txBox="1"/>
          <p:nvPr/>
        </p:nvSpPr>
        <p:spPr>
          <a:xfrm>
            <a:off x="1285852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NAI</a:t>
            </a:r>
            <a:endParaRPr lang="en-US" dirty="0"/>
          </a:p>
        </p:txBody>
      </p:sp>
      <p:sp>
        <p:nvSpPr>
          <p:cNvPr id="21" name="20 - TextBox"/>
          <p:cNvSpPr txBox="1"/>
          <p:nvPr/>
        </p:nvSpPr>
        <p:spPr>
          <a:xfrm>
            <a:off x="3071802" y="378619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OXI</a:t>
            </a:r>
            <a:endParaRPr lang="en-US" dirty="0"/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500034" y="4214818"/>
            <a:ext cx="8358246" cy="15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 rot="16200000">
            <a:off x="113196" y="49588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2016</a:t>
            </a:r>
            <a:endParaRPr lang="en-US" dirty="0"/>
          </a:p>
        </p:txBody>
      </p:sp>
      <p:sp>
        <p:nvSpPr>
          <p:cNvPr id="25" name="24 - TextBox"/>
          <p:cNvSpPr txBox="1"/>
          <p:nvPr/>
        </p:nvSpPr>
        <p:spPr>
          <a:xfrm>
            <a:off x="928662" y="5000636"/>
            <a:ext cx="192882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ΠΡΟΚΗΡΥΞΗ ΓΙΑ ΤΟΥΣ ΚΑΤΟΧΟΥΣ ΤΟΥ </a:t>
            </a:r>
            <a:r>
              <a:rPr lang="en-GB" sz="1600" dirty="0" smtClean="0"/>
              <a:t>VET MOBILITY CHARTER</a:t>
            </a:r>
            <a:endParaRPr lang="en-US" sz="1600" dirty="0"/>
          </a:p>
        </p:txBody>
      </p:sp>
      <p:sp>
        <p:nvSpPr>
          <p:cNvPr id="26" name="25 - Βέλος προς τα κάτω"/>
          <p:cNvSpPr/>
          <p:nvPr/>
        </p:nvSpPr>
        <p:spPr>
          <a:xfrm>
            <a:off x="1428728" y="435769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TextBox"/>
          <p:cNvSpPr txBox="1"/>
          <p:nvPr/>
        </p:nvSpPr>
        <p:spPr>
          <a:xfrm>
            <a:off x="2928926" y="5000636"/>
            <a:ext cx="192882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ΠΡΟΚΗΡΥΞΗ ΓΙΑ ΤΟΥΣ ΚΑΤΟΧΟΥΣ ΤΟΥ </a:t>
            </a:r>
            <a:r>
              <a:rPr lang="en-GB" sz="1600" dirty="0" smtClean="0"/>
              <a:t>VET MOBILITY CHARTER</a:t>
            </a:r>
            <a:endParaRPr lang="en-US" sz="1600" dirty="0"/>
          </a:p>
        </p:txBody>
      </p:sp>
      <p:sp>
        <p:nvSpPr>
          <p:cNvPr id="28" name="27 - TextBox"/>
          <p:cNvSpPr txBox="1"/>
          <p:nvPr/>
        </p:nvSpPr>
        <p:spPr>
          <a:xfrm>
            <a:off x="5072066" y="4857760"/>
            <a:ext cx="32147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Ετήσια Πρόσκληση Υποβολής Προτάσεων ΚΑ1 Κινητικότητα</a:t>
            </a:r>
            <a:endParaRPr lang="en-US" sz="1600" dirty="0"/>
          </a:p>
        </p:txBody>
      </p:sp>
      <p:sp>
        <p:nvSpPr>
          <p:cNvPr id="29" name="28 - Βέλος λυγισμένο προς τα επάνω"/>
          <p:cNvSpPr/>
          <p:nvPr/>
        </p:nvSpPr>
        <p:spPr>
          <a:xfrm flipV="1">
            <a:off x="3643306" y="3929066"/>
            <a:ext cx="3000396" cy="714380"/>
          </a:xfrm>
          <a:prstGeom prst="bentUpArrow">
            <a:avLst>
              <a:gd name="adj1" fmla="val 25000"/>
              <a:gd name="adj2" fmla="val 22718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3286116" y="435769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Κυκλικό βέλος"/>
          <p:cNvSpPr/>
          <p:nvPr/>
        </p:nvSpPr>
        <p:spPr>
          <a:xfrm rot="1998312">
            <a:off x="2664837" y="3087315"/>
            <a:ext cx="865030" cy="96336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32 - Ευθεία γραμμή σύνδεσης"/>
          <p:cNvCxnSpPr/>
          <p:nvPr/>
        </p:nvCxnSpPr>
        <p:spPr>
          <a:xfrm>
            <a:off x="642910" y="1857364"/>
            <a:ext cx="8358246" cy="15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501122" cy="402047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b="1" u="sng" dirty="0" smtClean="0">
                <a:solidFill>
                  <a:srgbClr val="0070C0"/>
                </a:solidFill>
              </a:rPr>
              <a:t>Απλοποίηση διαδικασιών-χρηματοδότηση βάσει κλίμακας μοναδιαίου κόστους </a:t>
            </a:r>
            <a:r>
              <a:rPr lang="en-GB" sz="2800" b="1" u="sng" dirty="0" smtClean="0">
                <a:solidFill>
                  <a:srgbClr val="0070C0"/>
                </a:solidFill>
              </a:rPr>
              <a:t>NOT FOR PROFIT</a:t>
            </a:r>
            <a:endParaRPr lang="en-US" sz="2800" b="1" u="sng" dirty="0" smtClean="0">
              <a:solidFill>
                <a:srgbClr val="0070C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DokChampa" pitchFamily="34" charset="-34"/>
                <a:cs typeface="DokChampa" pitchFamily="34" charset="-34"/>
              </a:rPr>
              <a:t>Ουσιαστική συνεργασία με τον φορέα υποδοχής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latin typeface="DokChampa" pitchFamily="34" charset="-34"/>
                <a:cs typeface="DokChampa" pitchFamily="34" charset="-34"/>
              </a:rPr>
              <a:t>Πρωτότυπες τελικές εκθέσεις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latin typeface="DokChampa" pitchFamily="34" charset="-34"/>
                <a:cs typeface="DokChampa" pitchFamily="34" charset="-34"/>
              </a:rPr>
              <a:t>Απολογισμός θετικών και αρνητικών </a:t>
            </a:r>
            <a:r>
              <a:rPr lang="el-GR" sz="2800" b="1" dirty="0" err="1" smtClean="0">
                <a:solidFill>
                  <a:schemeClr val="accent6">
                    <a:lumMod val="50000"/>
                  </a:schemeClr>
                </a:solidFill>
                <a:latin typeface="DokChampa" pitchFamily="34" charset="-34"/>
                <a:cs typeface="DokChampa" pitchFamily="34" charset="-34"/>
              </a:rPr>
              <a:t>σημείων,τι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latin typeface="DokChampa" pitchFamily="34" charset="-34"/>
                <a:cs typeface="DokChampa" pitchFamily="34" charset="-34"/>
              </a:rPr>
              <a:t> μπορούμε και πρέπει να μάθουμε από τα «λάθη» μας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2060"/>
                </a:solidFill>
                <a:latin typeface="DokChampa" pitchFamily="34" charset="-34"/>
                <a:cs typeface="DokChampa" pitchFamily="34" charset="-34"/>
              </a:rPr>
              <a:t>Μην αμελήσετε τις ενέργειες για την πιστοποίηση των </a:t>
            </a:r>
            <a:r>
              <a:rPr lang="el-GR" sz="2800" b="1" dirty="0" err="1" smtClean="0">
                <a:solidFill>
                  <a:srgbClr val="002060"/>
                </a:solidFill>
                <a:latin typeface="DokChampa" pitchFamily="34" charset="-34"/>
                <a:cs typeface="DokChampa" pitchFamily="34" charset="-34"/>
              </a:rPr>
              <a:t>αποκτηθεισών</a:t>
            </a:r>
            <a:r>
              <a:rPr lang="el-GR" sz="2800" b="1" dirty="0" smtClean="0">
                <a:solidFill>
                  <a:srgbClr val="002060"/>
                </a:solidFill>
                <a:latin typeface="DokChampa" pitchFamily="34" charset="-34"/>
                <a:cs typeface="DokChampa" pitchFamily="34" charset="-34"/>
              </a:rPr>
              <a:t> γνώσεων και δεξιοτήτων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DokChampa" pitchFamily="34" charset="-34"/>
                <a:cs typeface="DokChampa" pitchFamily="34" charset="-34"/>
              </a:rPr>
              <a:t>Καλέστε μας σε ημερίδες, εκδηλώσεις διάχυσης των αποτελεσμάτων του σχεδίου</a:t>
            </a:r>
            <a:endParaRPr lang="en-US" sz="2800" b="1" dirty="0" smtClean="0">
              <a:solidFill>
                <a:srgbClr val="C00000"/>
              </a:solidFill>
              <a:latin typeface="DokChampa" pitchFamily="34" charset="-34"/>
              <a:cs typeface="DokChampa" pitchFamily="34" charset="-34"/>
            </a:endParaRPr>
          </a:p>
          <a:p>
            <a:pPr algn="just">
              <a:buFont typeface="Arial" pitchFamily="34" charset="0"/>
              <a:buChar char="•"/>
            </a:pPr>
            <a:endParaRPr lang="el-GR" sz="28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85786" y="1412776"/>
            <a:ext cx="7602638" cy="73034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Brainstorming </a:t>
            </a:r>
            <a:r>
              <a:rPr lang="el-GR" sz="3200" b="1" dirty="0" smtClean="0"/>
              <a:t>με δομικά στοιχεία διαχείρισης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3635896" y="0"/>
            <a:ext cx="5508104" cy="1470025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Καλή επιτυχία</a:t>
            </a:r>
            <a:endParaRPr lang="el-GR" sz="5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8143932" cy="1470025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ΗΜΕΡΙΔΑ Κινητικότητας ΚΑ1 Επαγγελματικής Εκπαίδευσης και Κατάρτισης</a:t>
            </a:r>
            <a:endParaRPr lang="el-GR" sz="32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3214686"/>
            <a:ext cx="7286676" cy="1752600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‘’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Υλοποιώ και Διαχειρίζομαι ΣΩΣΤΑ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’’</a:t>
            </a:r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Δρ. Ειρήνη </a:t>
            </a:r>
            <a:r>
              <a:rPr lang="el-GR" sz="2400" b="1" i="1" dirty="0" err="1" smtClean="0">
                <a:solidFill>
                  <a:schemeClr val="tx2">
                    <a:lumMod val="50000"/>
                  </a:schemeClr>
                </a:solidFill>
              </a:rPr>
              <a:t>Ντρούτσα</a:t>
            </a:r>
            <a:endParaRPr lang="el-GR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Προϊσταμένη Εθνικής Μονάδας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Erasmus+</a:t>
            </a:r>
            <a:endParaRPr lang="el-GR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2843808" cy="1916832"/>
          </a:xfrm>
          <a:prstGeom prst="rect">
            <a:avLst/>
          </a:prstGeom>
        </p:spPr>
      </p:pic>
      <p:pic>
        <p:nvPicPr>
          <p:cNvPr id="9" name="8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941168"/>
            <a:ext cx="345638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3" y="4941168"/>
            <a:ext cx="284380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6357982" cy="400052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 Εγκρίθηκαν 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33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σχέδια Κινητικότητας 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Προϋπολογισμός: 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6.2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74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726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,00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€</a:t>
            </a:r>
          </a:p>
          <a:p>
            <a:pPr algn="just">
              <a:buFont typeface="Arial" pitchFamily="34" charset="0"/>
              <a:buChar char="•"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5929354" cy="8572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</a:t>
            </a:r>
            <a:r>
              <a:rPr lang="el-GR" sz="3200" b="1" dirty="0" err="1" smtClean="0"/>
              <a:t>ποτελέσματα</a:t>
            </a:r>
            <a:r>
              <a:rPr lang="el-GR" sz="3200" b="1" dirty="0" smtClean="0"/>
              <a:t> Κινητικότητας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l-GR" sz="3200" b="1" dirty="0" smtClean="0"/>
              <a:t> ΕΕΚ </a:t>
            </a:r>
            <a:r>
              <a:rPr lang="el-GR" sz="3200" b="1" dirty="0" smtClean="0"/>
              <a:t>201</a:t>
            </a:r>
            <a:r>
              <a:rPr lang="en-US" sz="3200" b="1" dirty="0" smtClean="0"/>
              <a:t>5</a:t>
            </a:r>
            <a:endParaRPr lang="en-US" sz="3200" b="1" dirty="0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571469" y="3786190"/>
          <a:ext cx="6143670" cy="2026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47890"/>
                <a:gridCol w="2047890"/>
                <a:gridCol w="204789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</a:t>
                      </a:r>
                      <a:r>
                        <a:rPr lang="el-GR" baseline="0" dirty="0" smtClean="0"/>
                        <a:t> σχεδίων</a:t>
                      </a:r>
                      <a:r>
                        <a:rPr lang="en-US" baseline="0" dirty="0" smtClean="0"/>
                        <a:t> 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</a:t>
                      </a:r>
                      <a:r>
                        <a:rPr lang="el-GR" baseline="0" dirty="0" smtClean="0"/>
                        <a:t> σχεδίων</a:t>
                      </a:r>
                      <a:r>
                        <a:rPr lang="en-US" baseline="0" dirty="0" smtClean="0"/>
                        <a:t>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Αριθμός</a:t>
                      </a:r>
                      <a:r>
                        <a:rPr lang="el-GR" baseline="0" dirty="0" smtClean="0"/>
                        <a:t> σχεδίων</a:t>
                      </a:r>
                      <a:r>
                        <a:rPr lang="en-US" baseline="0" dirty="0" smtClean="0"/>
                        <a:t> Learners +Staff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algn="ctr">
                        <a:tabLst>
                          <a:tab pos="1344613" algn="l"/>
                        </a:tabLst>
                      </a:pPr>
                      <a:r>
                        <a:rPr lang="en-US" dirty="0" smtClean="0"/>
                        <a:t>A</a:t>
                      </a:r>
                      <a:r>
                        <a:rPr lang="el-GR" dirty="0" err="1" smtClean="0"/>
                        <a:t>ριθμός</a:t>
                      </a:r>
                      <a:r>
                        <a:rPr lang="el-GR" baseline="0" dirty="0" smtClean="0"/>
                        <a:t> συμμετεχόντων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2106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Learners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1435 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Staff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00174"/>
            <a:ext cx="24288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Y VISIT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643174" y="5357826"/>
            <a:ext cx="928694" cy="403360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20,70%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80696" y="5986454"/>
            <a:ext cx="1131397" cy="360915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17,62%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776" y="1700808"/>
            <a:ext cx="952705" cy="360040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17,62%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008112" cy="397571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0,44%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0034" y="1428736"/>
            <a:ext cx="1024713" cy="360040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7,93%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175865" y="6453962"/>
            <a:ext cx="1024713" cy="360040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12,33%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358082" y="1285860"/>
            <a:ext cx="880697" cy="360040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0,88%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55576" y="4059655"/>
            <a:ext cx="1008112" cy="347861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6,17%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78909" y="191069"/>
            <a:ext cx="1024713" cy="382137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1,32%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64088" y="3717032"/>
            <a:ext cx="880697" cy="360040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3,08 %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AutoShape 12"/>
          <p:cNvSpPr>
            <a:spLocks noChangeShapeType="1"/>
          </p:cNvSpPr>
          <p:nvPr/>
        </p:nvSpPr>
        <p:spPr bwMode="auto">
          <a:xfrm flipH="1">
            <a:off x="4996804" y="3888481"/>
            <a:ext cx="395676" cy="115493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643834" y="2857496"/>
            <a:ext cx="1024713" cy="382137"/>
          </a:xfrm>
          <a:prstGeom prst="rect">
            <a:avLst/>
          </a:prstGeom>
          <a:solidFill>
            <a:srgbClr val="FDE9D9"/>
          </a:solidFill>
          <a:ln w="9525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18000" tIns="36000" rIns="18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1,76%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ShapeType="1"/>
          </p:cNvSpPr>
          <p:nvPr/>
        </p:nvSpPr>
        <p:spPr bwMode="auto">
          <a:xfrm flipH="1" flipV="1">
            <a:off x="6000760" y="785794"/>
            <a:ext cx="1357322" cy="71438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" name="AutoShape 9"/>
          <p:cNvSpPr>
            <a:spLocks noChangeShapeType="1"/>
          </p:cNvSpPr>
          <p:nvPr/>
        </p:nvSpPr>
        <p:spPr bwMode="auto">
          <a:xfrm flipH="1" flipV="1">
            <a:off x="3357550" y="2848810"/>
            <a:ext cx="4286283" cy="151561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" name="AutoShape 9"/>
          <p:cNvSpPr>
            <a:spLocks noChangeShapeType="1"/>
          </p:cNvSpPr>
          <p:nvPr/>
        </p:nvSpPr>
        <p:spPr bwMode="auto">
          <a:xfrm>
            <a:off x="3214678" y="571480"/>
            <a:ext cx="1571636" cy="2786082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" name="AutoShape 9"/>
          <p:cNvSpPr>
            <a:spLocks noChangeShapeType="1"/>
          </p:cNvSpPr>
          <p:nvPr/>
        </p:nvSpPr>
        <p:spPr bwMode="auto">
          <a:xfrm flipH="1" flipV="1">
            <a:off x="6643699" y="1760206"/>
            <a:ext cx="1000134" cy="1168727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" name="AutoShape 9"/>
          <p:cNvSpPr>
            <a:spLocks noChangeShapeType="1"/>
          </p:cNvSpPr>
          <p:nvPr/>
        </p:nvSpPr>
        <p:spPr bwMode="auto">
          <a:xfrm>
            <a:off x="8215338" y="3286124"/>
            <a:ext cx="214312" cy="1928826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" name="AutoShape 9"/>
          <p:cNvSpPr>
            <a:spLocks noChangeShapeType="1"/>
          </p:cNvSpPr>
          <p:nvPr/>
        </p:nvSpPr>
        <p:spPr bwMode="auto">
          <a:xfrm flipH="1">
            <a:off x="5857884" y="1643050"/>
            <a:ext cx="1500198" cy="1214446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" name="AutoShape 9"/>
          <p:cNvSpPr>
            <a:spLocks noChangeShapeType="1"/>
          </p:cNvSpPr>
          <p:nvPr/>
        </p:nvSpPr>
        <p:spPr bwMode="auto">
          <a:xfrm flipH="1">
            <a:off x="6643702" y="1643050"/>
            <a:ext cx="1000132" cy="257176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" name="AutoShape 9"/>
          <p:cNvSpPr>
            <a:spLocks noChangeShapeType="1"/>
          </p:cNvSpPr>
          <p:nvPr/>
        </p:nvSpPr>
        <p:spPr bwMode="auto">
          <a:xfrm flipH="1">
            <a:off x="4071934" y="1571612"/>
            <a:ext cx="3286148" cy="35719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" name="AutoShape 9"/>
          <p:cNvSpPr>
            <a:spLocks noChangeShapeType="1"/>
          </p:cNvSpPr>
          <p:nvPr/>
        </p:nvSpPr>
        <p:spPr bwMode="auto">
          <a:xfrm flipV="1">
            <a:off x="1428728" y="3188967"/>
            <a:ext cx="1428760" cy="45719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AutoShape 9"/>
          <p:cNvSpPr>
            <a:spLocks noChangeShapeType="1"/>
          </p:cNvSpPr>
          <p:nvPr/>
        </p:nvSpPr>
        <p:spPr bwMode="auto">
          <a:xfrm>
            <a:off x="1357290" y="3403280"/>
            <a:ext cx="3643338" cy="1311603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" name="AutoShape 9"/>
          <p:cNvSpPr>
            <a:spLocks noChangeShapeType="1"/>
          </p:cNvSpPr>
          <p:nvPr/>
        </p:nvSpPr>
        <p:spPr bwMode="auto">
          <a:xfrm>
            <a:off x="1357290" y="3357562"/>
            <a:ext cx="3357586" cy="1071571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492896"/>
            <a:ext cx="8501122" cy="407937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Προσδιορισμός και εξειδίκευση των στόχων του σχεδίου κινητικότητας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Αντιμετώπιση του σχεδίου ως «μοναδική ευκαιρία» και ως «προστιθέμενη αξία»</a:t>
            </a:r>
            <a:endParaRPr lang="el-G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Σχεδιασμός χρονοδιαγράμματος εργασιών και καταμερισμός καθηκόντων (ποιος κάνει τι και πότε)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Να έχετε πάντα στο νου σας τα επιθυμητά αποτελέσματα, γιατί πρέπει η κινητικότητα να πετύχει…..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Εμπιστευτείτε τις ικανότητές σας, το ένστικτό σας </a:t>
            </a: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6715172" cy="12144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</a:t>
            </a:r>
            <a:r>
              <a:rPr lang="el-GR" sz="3200" b="1" dirty="0" err="1" smtClean="0"/>
              <a:t>ήπως</a:t>
            </a:r>
            <a:r>
              <a:rPr lang="el-GR" sz="3200" b="1" dirty="0" smtClean="0"/>
              <a:t> «πάθαμε» </a:t>
            </a:r>
            <a:r>
              <a:rPr lang="el-GR" sz="3200" b="1" dirty="0" err="1" smtClean="0"/>
              <a:t>ό,τι</a:t>
            </a:r>
            <a:r>
              <a:rPr lang="el-GR" sz="3200" b="1" dirty="0" smtClean="0"/>
              <a:t> ευχηθήκαμε;</a:t>
            </a:r>
            <a:endParaRPr lang="en-US" sz="3200" b="1" dirty="0"/>
          </a:p>
        </p:txBody>
      </p:sp>
      <p:pic>
        <p:nvPicPr>
          <p:cNvPr id="8" name="Picture 9" descr="https://encrypted-tbn1.gstatic.com/images?q=tbn:ANd9GcSAeHOv8rsrXOU8sBqE2BqsZzGag-9BK33QaemujVvNsbaBbz5k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0"/>
            <a:ext cx="396044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l_fi" descr="http://switchboard.nrdc.org/blogs/dlashof/mission_impossible_4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aea.org/nael/elnino/images/outc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122" cy="400052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Επικαιροποίηση</a:t>
            </a:r>
            <a:r>
              <a:rPr lang="el-GR" sz="2800" dirty="0" smtClean="0">
                <a:solidFill>
                  <a:schemeClr val="tx1"/>
                </a:solidFill>
              </a:rPr>
              <a:t> του προγράμματος κατάρτισης ανά ημέρα με τον φορέα υποδοχής ή οριστικοποίηση του προγράμματος με τον ενδιάμεσο φορέα </a:t>
            </a:r>
            <a:r>
              <a:rPr lang="el-GR" sz="2800" dirty="0" smtClean="0">
                <a:solidFill>
                  <a:srgbClr val="FF0000"/>
                </a:solidFill>
              </a:rPr>
              <a:t>(ΠΡΟΣΟΧΗ!!!)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</a:rPr>
              <a:t>Μην αγοράσετε </a:t>
            </a:r>
            <a:r>
              <a:rPr lang="el-GR" sz="2800" dirty="0" err="1" smtClean="0">
                <a:solidFill>
                  <a:srgbClr val="FF0000"/>
                </a:solidFill>
              </a:rPr>
              <a:t>ό,τι</a:t>
            </a:r>
            <a:r>
              <a:rPr lang="el-GR" sz="2800" dirty="0" smtClean="0">
                <a:solidFill>
                  <a:srgbClr val="FF0000"/>
                </a:solidFill>
              </a:rPr>
              <a:t> σας «προσφέρουν», οι ΠΕΛΑΤΕΣ είστε εσείς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</a:rPr>
              <a:t>Ενέργειες </a:t>
            </a:r>
            <a:r>
              <a:rPr lang="el-GR" sz="2800" dirty="0" smtClean="0">
                <a:solidFill>
                  <a:srgbClr val="FF0000"/>
                </a:solidFill>
              </a:rPr>
              <a:t>οργάνωσης της διαμονής και του ταξιδίου</a:t>
            </a:r>
          </a:p>
          <a:p>
            <a:pPr algn="l"/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6715172" cy="121444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Ρυθμίσεις για την οργάνωση της κινητικότητας</a:t>
            </a:r>
            <a:endParaRPr lang="en-US" sz="3200" b="1" dirty="0"/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285720" y="5286388"/>
          <a:ext cx="8572560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3" descr="C:\Users\FOTIS ATHANASOPOULOS\AppData\Local\Microsoft\Windows\Temporary Internet Files\Low\Content.IE5\4VOFB9F6\MP90044221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268760"/>
            <a:ext cx="226774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6876256" cy="400052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Οι συμμετέχοντες πρέπει να αισθάνονται ασφάλεια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Να κατανοήσουν την προστιθέμενη αξία που θα έχει και για τους ίδιους το πρόγραμμα κατάρτισης</a:t>
            </a:r>
            <a:endParaRPr lang="el-GR" sz="24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4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0" y="1071546"/>
            <a:ext cx="6715172" cy="100013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Προετοιμασία </a:t>
            </a:r>
            <a:r>
              <a:rPr lang="el-GR" sz="3200" b="1" dirty="0" smtClean="0"/>
              <a:t>συμμετεχόντων</a:t>
            </a:r>
            <a:endParaRPr lang="en-US" sz="3200" b="1" dirty="0"/>
          </a:p>
        </p:txBody>
      </p:sp>
      <p:graphicFrame>
        <p:nvGraphicFramePr>
          <p:cNvPr id="10" name="9 - Διάγραμμα"/>
          <p:cNvGraphicFramePr/>
          <p:nvPr/>
        </p:nvGraphicFramePr>
        <p:xfrm>
          <a:off x="0" y="3212976"/>
          <a:ext cx="7786742" cy="335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1357298"/>
            <a:ext cx="22859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428</Words>
  <Application>Microsoft Office PowerPoint</Application>
  <PresentationFormat>Προβολή στην οθόνη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ΗΜΕΡΙΔΑ Κινητικότητας ΚΑ1 Επαγγελματικής Εκπαίδευσης και Κατάρτισης</vt:lpstr>
      <vt:lpstr>Aποτελέσματα Κινητικότητας  ΕΕΚ 2015</vt:lpstr>
      <vt:lpstr>Διαφάνεια 4</vt:lpstr>
      <vt:lpstr>Mήπως «πάθαμε» ό,τι ευχηθήκαμε;</vt:lpstr>
      <vt:lpstr>Διαφάνεια 6</vt:lpstr>
      <vt:lpstr>Διαφάνεια 7</vt:lpstr>
      <vt:lpstr>Ρυθμίσεις για την οργάνωση της κινητικότητας</vt:lpstr>
      <vt:lpstr>Προετοιμασία συμμετεχόντων</vt:lpstr>
      <vt:lpstr>Διαφάνεια 10</vt:lpstr>
      <vt:lpstr>Ποια η στάση που πρέπει να έχουμε…….</vt:lpstr>
      <vt:lpstr>VET MOBILITY CHARTER </vt:lpstr>
      <vt:lpstr>Brainstorming με δομικά στοιχεία διαχείρισης</vt:lpstr>
      <vt:lpstr>Καλή επιτυχία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eirini ntroutsa</cp:lastModifiedBy>
  <cp:revision>149</cp:revision>
  <dcterms:created xsi:type="dcterms:W3CDTF">2013-11-21T12:12:21Z</dcterms:created>
  <dcterms:modified xsi:type="dcterms:W3CDTF">2015-10-01T09:44:50Z</dcterms:modified>
</cp:coreProperties>
</file>